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3"/>
  </p:notesMasterIdLst>
  <p:sldIdLst>
    <p:sldId id="349" r:id="rId2"/>
    <p:sldId id="361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2" r:id="rId15"/>
    <p:sldId id="364" r:id="rId16"/>
    <p:sldId id="320" r:id="rId17"/>
    <p:sldId id="390" r:id="rId18"/>
    <p:sldId id="368" r:id="rId19"/>
    <p:sldId id="374" r:id="rId20"/>
    <p:sldId id="371" r:id="rId21"/>
    <p:sldId id="372" r:id="rId22"/>
    <p:sldId id="373" r:id="rId23"/>
    <p:sldId id="378" r:id="rId24"/>
    <p:sldId id="377" r:id="rId25"/>
    <p:sldId id="375" r:id="rId26"/>
    <p:sldId id="380" r:id="rId27"/>
    <p:sldId id="379" r:id="rId28"/>
    <p:sldId id="376" r:id="rId29"/>
    <p:sldId id="381" r:id="rId30"/>
    <p:sldId id="382" r:id="rId31"/>
    <p:sldId id="383" r:id="rId32"/>
    <p:sldId id="384" r:id="rId33"/>
    <p:sldId id="385" r:id="rId34"/>
    <p:sldId id="386" r:id="rId35"/>
    <p:sldId id="388" r:id="rId36"/>
    <p:sldId id="389" r:id="rId37"/>
    <p:sldId id="387" r:id="rId38"/>
    <p:sldId id="391" r:id="rId39"/>
    <p:sldId id="393" r:id="rId40"/>
    <p:sldId id="392" r:id="rId41"/>
    <p:sldId id="369" r:id="rId42"/>
    <p:sldId id="370" r:id="rId43"/>
    <p:sldId id="334" r:id="rId44"/>
    <p:sldId id="396" r:id="rId45"/>
    <p:sldId id="399" r:id="rId46"/>
    <p:sldId id="401" r:id="rId47"/>
    <p:sldId id="402" r:id="rId48"/>
    <p:sldId id="403" r:id="rId49"/>
    <p:sldId id="404" r:id="rId50"/>
    <p:sldId id="406" r:id="rId51"/>
    <p:sldId id="405" r:id="rId52"/>
    <p:sldId id="410" r:id="rId53"/>
    <p:sldId id="365" r:id="rId54"/>
    <p:sldId id="409" r:id="rId55"/>
    <p:sldId id="411" r:id="rId56"/>
    <p:sldId id="412" r:id="rId57"/>
    <p:sldId id="413" r:id="rId58"/>
    <p:sldId id="414" r:id="rId59"/>
    <p:sldId id="407" r:id="rId60"/>
    <p:sldId id="366" r:id="rId61"/>
    <p:sldId id="367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E9F2E8"/>
    <a:srgbClr val="D0DCEC"/>
    <a:srgbClr val="CFB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7"/>
    <p:restoredTop sz="86383" autoAdjust="0"/>
  </p:normalViewPr>
  <p:slideViewPr>
    <p:cSldViewPr snapToGrid="0">
      <p:cViewPr>
        <p:scale>
          <a:sx n="107" d="100"/>
          <a:sy n="107" d="100"/>
        </p:scale>
        <p:origin x="1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1ABB78-3F1A-4045-86C0-1F55FA0F4EFE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DFDBA99-2375-3346-A1CA-02E727524B1A}">
      <dgm:prSet phldrT="[Text]" custT="1"/>
      <dgm:spPr>
        <a:solidFill>
          <a:schemeClr val="bg2"/>
        </a:solidFill>
      </dgm:spPr>
      <dgm:t>
        <a:bodyPr/>
        <a:lstStyle/>
        <a:p>
          <a:pPr algn="ctr"/>
          <a:r>
            <a:rPr lang="en-US" sz="1800" dirty="0"/>
            <a:t>Problems</a:t>
          </a:r>
        </a:p>
      </dgm:t>
    </dgm:pt>
    <dgm:pt modelId="{E06EFC9E-1257-8047-B823-E63DA5F50745}" type="parTrans" cxnId="{434F4F40-AC0C-3A4C-BC7E-89FBF77C6B29}">
      <dgm:prSet/>
      <dgm:spPr/>
      <dgm:t>
        <a:bodyPr/>
        <a:lstStyle/>
        <a:p>
          <a:endParaRPr lang="en-US"/>
        </a:p>
      </dgm:t>
    </dgm:pt>
    <dgm:pt modelId="{A4F7ACCF-9FBE-FC4A-9871-4B91B80B4B95}" type="sibTrans" cxnId="{434F4F40-AC0C-3A4C-BC7E-89FBF77C6B29}">
      <dgm:prSet/>
      <dgm:spPr/>
      <dgm:t>
        <a:bodyPr/>
        <a:lstStyle/>
        <a:p>
          <a:endParaRPr lang="en-US"/>
        </a:p>
      </dgm:t>
    </dgm:pt>
    <dgm:pt modelId="{48F23EB6-EA48-5240-8B1D-4CCF8EFC2527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800" dirty="0"/>
            <a:t>Meta-Learning for Robustness</a:t>
          </a:r>
        </a:p>
      </dgm:t>
    </dgm:pt>
    <dgm:pt modelId="{608E1CE5-EA08-4F4D-A567-7D72C324966D}" type="parTrans" cxnId="{4FDD63EE-E7DE-6B48-BB4A-9760AC49A4EF}">
      <dgm:prSet custT="1"/>
      <dgm:spPr/>
      <dgm:t>
        <a:bodyPr/>
        <a:lstStyle/>
        <a:p>
          <a:pPr algn="ctr"/>
          <a:endParaRPr lang="en-US" sz="1800"/>
        </a:p>
      </dgm:t>
    </dgm:pt>
    <dgm:pt modelId="{0373EB99-5A8F-FD4D-88B7-446AADF483CD}" type="sibTrans" cxnId="{4FDD63EE-E7DE-6B48-BB4A-9760AC49A4EF}">
      <dgm:prSet/>
      <dgm:spPr/>
      <dgm:t>
        <a:bodyPr/>
        <a:lstStyle/>
        <a:p>
          <a:endParaRPr lang="en-US"/>
        </a:p>
      </dgm:t>
    </dgm:pt>
    <dgm:pt modelId="{3AB10288-D2A7-B44C-B1F3-5F44E9C9E767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Definition of meta-learning</a:t>
          </a:r>
        </a:p>
      </dgm:t>
    </dgm:pt>
    <dgm:pt modelId="{91C0CF59-C824-D047-80DE-20A4D967B6DB}" type="parTrans" cxnId="{7B49D4E1-4A64-B04D-8E23-0B8E66DF2C3D}">
      <dgm:prSet custT="1"/>
      <dgm:spPr/>
      <dgm:t>
        <a:bodyPr/>
        <a:lstStyle/>
        <a:p>
          <a:pPr algn="ctr"/>
          <a:endParaRPr lang="en-US" sz="1800"/>
        </a:p>
      </dgm:t>
    </dgm:pt>
    <dgm:pt modelId="{EF8D13D8-708B-A543-9BF8-49B226969329}" type="sibTrans" cxnId="{7B49D4E1-4A64-B04D-8E23-0B8E66DF2C3D}">
      <dgm:prSet/>
      <dgm:spPr/>
      <dgm:t>
        <a:bodyPr/>
        <a:lstStyle/>
        <a:p>
          <a:endParaRPr lang="en-US"/>
        </a:p>
      </dgm:t>
    </dgm:pt>
    <dgm:pt modelId="{E7C8D802-1897-934A-ACCA-75AB2E7AC77C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gm:t>
    </dgm:pt>
    <dgm:pt modelId="{041430B4-10C3-8144-AB40-34D5A644B541}" type="parTrans" cxnId="{A2F51200-22FF-B04B-A1A6-802DA18B4242}">
      <dgm:prSet custT="1"/>
      <dgm:spPr/>
      <dgm:t>
        <a:bodyPr/>
        <a:lstStyle/>
        <a:p>
          <a:pPr algn="ctr"/>
          <a:endParaRPr lang="en-US" sz="1800"/>
        </a:p>
      </dgm:t>
    </dgm:pt>
    <dgm:pt modelId="{4AAC9B9B-7990-5A4E-8A76-A84C1132DEE5}" type="sibTrans" cxnId="{A2F51200-22FF-B04B-A1A6-802DA18B4242}">
      <dgm:prSet/>
      <dgm:spPr/>
      <dgm:t>
        <a:bodyPr/>
        <a:lstStyle/>
        <a:p>
          <a:endParaRPr lang="en-US"/>
        </a:p>
      </dgm:t>
    </dgm:pt>
    <dgm:pt modelId="{828C30D3-90C2-A04D-8F41-1158742A15DF}">
      <dgm:prSet phldrT="[Text]"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gm:t>
    </dgm:pt>
    <dgm:pt modelId="{6B68F08E-9691-C045-8967-0D822F0EE2C8}" type="parTrans" cxnId="{C2D79E9D-CA62-B14D-8163-138D69CEFF3B}">
      <dgm:prSet custT="1"/>
      <dgm:spPr/>
      <dgm:t>
        <a:bodyPr/>
        <a:lstStyle/>
        <a:p>
          <a:pPr algn="ctr"/>
          <a:endParaRPr lang="en-US" sz="1800"/>
        </a:p>
      </dgm:t>
    </dgm:pt>
    <dgm:pt modelId="{2998A4D8-EDCE-BD4F-B3F0-1F421AC23FB6}" type="sibTrans" cxnId="{C2D79E9D-CA62-B14D-8163-138D69CEFF3B}">
      <dgm:prSet/>
      <dgm:spPr/>
      <dgm:t>
        <a:bodyPr/>
        <a:lstStyle/>
        <a:p>
          <a:endParaRPr lang="en-US"/>
        </a:p>
      </dgm:t>
    </dgm:pt>
    <dgm:pt modelId="{842FFE48-8286-0943-9035-2D1E9F1D5D8E}">
      <dgm:prSet phldrT="[Text]" custT="1"/>
      <dgm:spPr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gm:t>
    </dgm:pt>
    <dgm:pt modelId="{29BB5818-47A1-524F-9951-7B8512708729}" type="parTrans" cxnId="{77EA44EE-9F7A-FA42-8C1C-DA108C7EDB99}">
      <dgm:prSet custT="1"/>
      <dgm:spPr/>
      <dgm:t>
        <a:bodyPr/>
        <a:lstStyle/>
        <a:p>
          <a:pPr algn="ctr"/>
          <a:endParaRPr lang="en-US" sz="1800"/>
        </a:p>
      </dgm:t>
    </dgm:pt>
    <dgm:pt modelId="{8A78EC97-CFDB-2F46-90DA-B4C1B3B64E42}" type="sibTrans" cxnId="{77EA44EE-9F7A-FA42-8C1C-DA108C7EDB99}">
      <dgm:prSet/>
      <dgm:spPr/>
      <dgm:t>
        <a:bodyPr/>
        <a:lstStyle/>
        <a:p>
          <a:endParaRPr lang="en-US"/>
        </a:p>
      </dgm:t>
    </dgm:pt>
    <dgm:pt modelId="{C99A56B0-DDB7-B84D-9642-83AE252C0132}">
      <dgm:prSet phldrT="[Text]" custT="1"/>
      <dgm:spPr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gm:t>
    </dgm:pt>
    <dgm:pt modelId="{BFCC9B9B-E3F2-E143-9BC3-B9E72CAEF902}" type="parTrans" cxnId="{DB203446-0AD3-8E49-B307-A1F1B59EBBEC}">
      <dgm:prSet custT="1"/>
      <dgm:spPr/>
      <dgm:t>
        <a:bodyPr/>
        <a:lstStyle/>
        <a:p>
          <a:pPr algn="ctr"/>
          <a:endParaRPr lang="en-US" sz="1800"/>
        </a:p>
      </dgm:t>
    </dgm:pt>
    <dgm:pt modelId="{62F585F6-595F-244B-9A7C-64DAB3A1A2CB}" type="sibTrans" cxnId="{DB203446-0AD3-8E49-B307-A1F1B59EBBEC}">
      <dgm:prSet/>
      <dgm:spPr/>
      <dgm:t>
        <a:bodyPr/>
        <a:lstStyle/>
        <a:p>
          <a:endParaRPr lang="en-US"/>
        </a:p>
      </dgm:t>
    </dgm:pt>
    <dgm:pt modelId="{93A13C43-FA22-8749-8D56-C8F5A04817B5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gm:t>
    </dgm:pt>
    <dgm:pt modelId="{A1413B68-858A-9B46-B576-92ED35DE53DE}" type="parTrans" cxnId="{6C7E5ECA-6BB3-CA42-B6A2-F291AE240D2C}">
      <dgm:prSet custT="1"/>
      <dgm:spPr/>
      <dgm:t>
        <a:bodyPr/>
        <a:lstStyle/>
        <a:p>
          <a:pPr algn="ctr"/>
          <a:endParaRPr lang="en-US" sz="1800"/>
        </a:p>
      </dgm:t>
    </dgm:pt>
    <dgm:pt modelId="{B6CAD385-13EF-D84E-9EA8-51036ACF873F}" type="sibTrans" cxnId="{6C7E5ECA-6BB3-CA42-B6A2-F291AE240D2C}">
      <dgm:prSet/>
      <dgm:spPr/>
      <dgm:t>
        <a:bodyPr/>
        <a:lstStyle/>
        <a:p>
          <a:endParaRPr lang="en-US"/>
        </a:p>
      </dgm:t>
    </dgm:pt>
    <dgm:pt modelId="{D6AFCC3A-D872-1C46-8FC3-F326FBA3EAA2}">
      <dgm:prSet phldrT="[Text]" custT="1"/>
      <dgm:spPr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gm:t>
    </dgm:pt>
    <dgm:pt modelId="{AE8C4BF3-D23B-0643-A7B5-83F358D617C9}" type="parTrans" cxnId="{DF884934-D757-9D45-88C8-196D937855F2}">
      <dgm:prSet custT="1"/>
      <dgm:spPr/>
      <dgm:t>
        <a:bodyPr/>
        <a:lstStyle/>
        <a:p>
          <a:pPr algn="ctr"/>
          <a:endParaRPr lang="en-US" sz="1800"/>
        </a:p>
      </dgm:t>
    </dgm:pt>
    <dgm:pt modelId="{9AD999B8-8771-3048-BF0F-D83D3A029846}" type="sibTrans" cxnId="{DF884934-D757-9D45-88C8-196D937855F2}">
      <dgm:prSet/>
      <dgm:spPr/>
      <dgm:t>
        <a:bodyPr/>
        <a:lstStyle/>
        <a:p>
          <a:endParaRPr lang="en-US"/>
        </a:p>
      </dgm:t>
    </dgm:pt>
    <dgm:pt modelId="{A9F12194-2383-4C41-AD18-1B519EFC8C6C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Attacks on LLM</a:t>
          </a:r>
        </a:p>
      </dgm:t>
    </dgm:pt>
    <dgm:pt modelId="{6ADCC88B-5DCD-FD42-BF68-1286EDA8020D}" type="parTrans" cxnId="{FA6E9D26-820E-7F40-A51F-7C641B5011E2}">
      <dgm:prSet custT="1"/>
      <dgm:spPr/>
      <dgm:t>
        <a:bodyPr/>
        <a:lstStyle/>
        <a:p>
          <a:pPr algn="ctr"/>
          <a:endParaRPr lang="en-US" sz="1800"/>
        </a:p>
      </dgm:t>
    </dgm:pt>
    <dgm:pt modelId="{0814C02F-B48D-8E40-B49F-64BC76B06A66}" type="sibTrans" cxnId="{FA6E9D26-820E-7F40-A51F-7C641B5011E2}">
      <dgm:prSet/>
      <dgm:spPr/>
      <dgm:t>
        <a:bodyPr/>
        <a:lstStyle/>
        <a:p>
          <a:endParaRPr lang="en-US"/>
        </a:p>
      </dgm:t>
    </dgm:pt>
    <dgm:pt modelId="{245EE2AF-371E-8047-B267-C9537C882DEA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gm:t>
    </dgm:pt>
    <dgm:pt modelId="{C174EC06-7055-6546-9E3B-AA21C6E79977}" type="parTrans" cxnId="{E72DCA10-E860-E444-BAE5-4347F13A4D46}">
      <dgm:prSet custT="1"/>
      <dgm:spPr/>
      <dgm:t>
        <a:bodyPr/>
        <a:lstStyle/>
        <a:p>
          <a:pPr algn="ctr"/>
          <a:endParaRPr lang="en-US" sz="1800"/>
        </a:p>
      </dgm:t>
    </dgm:pt>
    <dgm:pt modelId="{D9205DBB-FC6F-D74D-ACBB-A0DC5977A832}" type="sibTrans" cxnId="{E72DCA10-E860-E444-BAE5-4347F13A4D46}">
      <dgm:prSet/>
      <dgm:spPr/>
      <dgm:t>
        <a:bodyPr/>
        <a:lstStyle/>
        <a:p>
          <a:endParaRPr lang="en-US"/>
        </a:p>
      </dgm:t>
    </dgm:pt>
    <dgm:pt modelId="{2226262E-BC2E-CF48-BEE9-DCBBD4990F0B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gm:t>
    </dgm:pt>
    <dgm:pt modelId="{F7B7681A-ED27-2A43-86B6-9E8F4FDBD643}" type="parTrans" cxnId="{7E5B8F2E-1422-A947-BC5F-1F949B30DFEA}">
      <dgm:prSet custT="1"/>
      <dgm:spPr/>
      <dgm:t>
        <a:bodyPr/>
        <a:lstStyle/>
        <a:p>
          <a:pPr algn="ctr"/>
          <a:endParaRPr lang="en-US" sz="1800"/>
        </a:p>
      </dgm:t>
    </dgm:pt>
    <dgm:pt modelId="{8A7B869A-EEB0-FE45-A134-C5901E0B2732}" type="sibTrans" cxnId="{7E5B8F2E-1422-A947-BC5F-1F949B30DFEA}">
      <dgm:prSet/>
      <dgm:spPr/>
      <dgm:t>
        <a:bodyPr/>
        <a:lstStyle/>
        <a:p>
          <a:endParaRPr lang="en-US"/>
        </a:p>
      </dgm:t>
    </dgm:pt>
    <dgm:pt modelId="{9AA68F54-F36C-EE46-896C-0A4789FAE18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Training time cost</a:t>
          </a:r>
        </a:p>
      </dgm:t>
    </dgm:pt>
    <dgm:pt modelId="{F33A9844-5889-0849-9584-6D6512AF3EFB}" type="parTrans" cxnId="{527A5CDB-1580-264E-A6D9-DF55B7F96436}">
      <dgm:prSet custT="1"/>
      <dgm:spPr/>
      <dgm:t>
        <a:bodyPr/>
        <a:lstStyle/>
        <a:p>
          <a:pPr algn="ctr"/>
          <a:endParaRPr lang="en-US" sz="1800"/>
        </a:p>
      </dgm:t>
    </dgm:pt>
    <dgm:pt modelId="{A5F9356C-F5C9-2145-B78E-43C3C5D9F161}" type="sibTrans" cxnId="{527A5CDB-1580-264E-A6D9-DF55B7F96436}">
      <dgm:prSet/>
      <dgm:spPr/>
      <dgm:t>
        <a:bodyPr/>
        <a:lstStyle/>
        <a:p>
          <a:endParaRPr lang="en-US"/>
        </a:p>
      </dgm:t>
    </dgm:pt>
    <dgm:pt modelId="{17A4B24B-4D40-BA4E-88A7-2B6DB503BB0E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gm:t>
    </dgm:pt>
    <dgm:pt modelId="{75B8FE99-24B3-274D-BEC5-0C129FEF0434}" type="parTrans" cxnId="{8B5BE948-D572-7040-B0EC-612F242F3F9A}">
      <dgm:prSet custT="1"/>
      <dgm:spPr/>
      <dgm:t>
        <a:bodyPr/>
        <a:lstStyle/>
        <a:p>
          <a:pPr algn="ctr"/>
          <a:endParaRPr lang="en-US" sz="1800"/>
        </a:p>
      </dgm:t>
    </dgm:pt>
    <dgm:pt modelId="{646CA3FD-1A7B-7E4C-8FC5-35B794D22DED}" type="sibTrans" cxnId="{8B5BE948-D572-7040-B0EC-612F242F3F9A}">
      <dgm:prSet/>
      <dgm:spPr/>
      <dgm:t>
        <a:bodyPr/>
        <a:lstStyle/>
        <a:p>
          <a:endParaRPr lang="en-US"/>
        </a:p>
      </dgm:t>
    </dgm:pt>
    <dgm:pt modelId="{87C1EF72-9FCF-204A-97EC-E7926E3E1602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black-box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source</a:t>
          </a:r>
          <a:r>
            <a:rPr lang="en-US" sz="1800" kern="1200" dirty="0"/>
            <a:t> model</a:t>
          </a:r>
        </a:p>
      </dgm:t>
    </dgm:pt>
    <dgm:pt modelId="{FC1D00BC-1E3D-264C-8978-4FED9C51F6A2}" type="parTrans" cxnId="{1F256E68-7582-3245-AF4D-663CA461DC3E}">
      <dgm:prSet custT="1"/>
      <dgm:spPr/>
      <dgm:t>
        <a:bodyPr/>
        <a:lstStyle/>
        <a:p>
          <a:pPr algn="ctr"/>
          <a:endParaRPr lang="en-US" sz="1800"/>
        </a:p>
      </dgm:t>
    </dgm:pt>
    <dgm:pt modelId="{32931E25-C0EB-F043-A5C3-27751823E329}" type="sibTrans" cxnId="{1F256E68-7582-3245-AF4D-663CA461DC3E}">
      <dgm:prSet/>
      <dgm:spPr/>
      <dgm:t>
        <a:bodyPr/>
        <a:lstStyle/>
        <a:p>
          <a:endParaRPr lang="en-US"/>
        </a:p>
      </dgm:t>
    </dgm:pt>
    <dgm:pt modelId="{0C582139-9943-F544-84D5-A48E9FA32676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gm:t>
    </dgm:pt>
    <dgm:pt modelId="{0117B40A-52E4-CC47-B56A-529ECFF3E25A}" type="parTrans" cxnId="{8824A294-8551-F74B-B42E-7B6D2046D5D9}">
      <dgm:prSet custT="1"/>
      <dgm:spPr/>
      <dgm:t>
        <a:bodyPr/>
        <a:lstStyle/>
        <a:p>
          <a:pPr algn="ctr"/>
          <a:endParaRPr lang="en-US" sz="1800"/>
        </a:p>
      </dgm:t>
    </dgm:pt>
    <dgm:pt modelId="{171D6375-5BB8-5049-B4DB-5CF99769B8F1}" type="sibTrans" cxnId="{8824A294-8551-F74B-B42E-7B6D2046D5D9}">
      <dgm:prSet/>
      <dgm:spPr/>
      <dgm:t>
        <a:bodyPr/>
        <a:lstStyle/>
        <a:p>
          <a:endParaRPr lang="en-US"/>
        </a:p>
      </dgm:t>
    </dgm:pt>
    <dgm:pt modelId="{6F342F40-B974-194D-91CF-CE1F4781CD8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Defense of LLM</a:t>
          </a:r>
        </a:p>
      </dgm:t>
    </dgm:pt>
    <dgm:pt modelId="{80E5D482-C9B7-1345-A4E5-F08D573E6AB6}" type="parTrans" cxnId="{38637BF5-F919-DA43-BBBE-21490862FEE8}">
      <dgm:prSet custT="1"/>
      <dgm:spPr/>
      <dgm:t>
        <a:bodyPr/>
        <a:lstStyle/>
        <a:p>
          <a:pPr algn="ctr"/>
          <a:endParaRPr lang="en-US" sz="1800"/>
        </a:p>
      </dgm:t>
    </dgm:pt>
    <dgm:pt modelId="{81D46900-9A2C-FA4C-B71D-23AF09B5E857}" type="sibTrans" cxnId="{38637BF5-F919-DA43-BBBE-21490862FEE8}">
      <dgm:prSet/>
      <dgm:spPr/>
      <dgm:t>
        <a:bodyPr/>
        <a:lstStyle/>
        <a:p>
          <a:endParaRPr lang="en-US"/>
        </a:p>
      </dgm:t>
    </dgm:pt>
    <dgm:pt modelId="{93E2D8DF-0A76-0840-821C-2E60F6D0B9F7}" type="pres">
      <dgm:prSet presAssocID="{AD1ABB78-3F1A-4045-86C0-1F55FA0F4EF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4D9D7F-F7D0-CA4B-B631-EBDEFB2C93A8}" type="pres">
      <dgm:prSet presAssocID="{3DFDBA99-2375-3346-A1CA-02E727524B1A}" presName="root1" presStyleCnt="0"/>
      <dgm:spPr/>
    </dgm:pt>
    <dgm:pt modelId="{5CF9DF3E-E418-B64A-AAA3-8B0AF72522D9}" type="pres">
      <dgm:prSet presAssocID="{3DFDBA99-2375-3346-A1CA-02E727524B1A}" presName="LevelOneTextNode" presStyleLbl="node0" presStyleIdx="0" presStyleCnt="1" custScaleX="194534" custScaleY="142108">
        <dgm:presLayoutVars>
          <dgm:chPref val="3"/>
        </dgm:presLayoutVars>
      </dgm:prSet>
      <dgm:spPr/>
    </dgm:pt>
    <dgm:pt modelId="{2DFEE1A1-415A-DF4C-8A8F-BCF21317D66E}" type="pres">
      <dgm:prSet presAssocID="{3DFDBA99-2375-3346-A1CA-02E727524B1A}" presName="level2hierChild" presStyleCnt="0"/>
      <dgm:spPr/>
    </dgm:pt>
    <dgm:pt modelId="{8DED9E99-6AE7-AF4B-A34E-2293042DB778}" type="pres">
      <dgm:prSet presAssocID="{608E1CE5-EA08-4F4D-A567-7D72C324966D}" presName="conn2-1" presStyleLbl="parChTrans1D2" presStyleIdx="0" presStyleCnt="4" custSzY="13210" custScaleX="2000000"/>
      <dgm:spPr/>
    </dgm:pt>
    <dgm:pt modelId="{8A52E6F9-A2DE-764E-9127-0E58231076E6}" type="pres">
      <dgm:prSet presAssocID="{608E1CE5-EA08-4F4D-A567-7D72C324966D}" presName="connTx" presStyleLbl="parChTrans1D2" presStyleIdx="0" presStyleCnt="4"/>
      <dgm:spPr/>
    </dgm:pt>
    <dgm:pt modelId="{FE59A6C6-F0DE-C64E-8D14-60C32E08638C}" type="pres">
      <dgm:prSet presAssocID="{48F23EB6-EA48-5240-8B1D-4CCF8EFC2527}" presName="root2" presStyleCnt="0"/>
      <dgm:spPr/>
    </dgm:pt>
    <dgm:pt modelId="{2566CC6D-B038-8F4A-A823-7ACAE05154C0}" type="pres">
      <dgm:prSet presAssocID="{48F23EB6-EA48-5240-8B1D-4CCF8EFC2527}" presName="LevelTwoTextNode" presStyleLbl="node2" presStyleIdx="0" presStyleCnt="4" custScaleX="730757" custScaleY="142108">
        <dgm:presLayoutVars>
          <dgm:chPref val="3"/>
        </dgm:presLayoutVars>
      </dgm:prSet>
      <dgm:spPr/>
    </dgm:pt>
    <dgm:pt modelId="{5D42C164-C2D3-1648-ABFC-EC31A330EE33}" type="pres">
      <dgm:prSet presAssocID="{48F23EB6-EA48-5240-8B1D-4CCF8EFC2527}" presName="level3hierChild" presStyleCnt="0"/>
      <dgm:spPr/>
    </dgm:pt>
    <dgm:pt modelId="{C81ED78C-5CB8-BE4E-B20D-3938140CB32D}" type="pres">
      <dgm:prSet presAssocID="{91C0CF59-C824-D047-80DE-20A4D967B6DB}" presName="conn2-1" presStyleLbl="parChTrans1D3" presStyleIdx="0" presStyleCnt="12" custSzY="13210" custScaleX="2000000"/>
      <dgm:spPr/>
    </dgm:pt>
    <dgm:pt modelId="{883FD084-14EA-E04B-AF61-399F25DC9EB9}" type="pres">
      <dgm:prSet presAssocID="{91C0CF59-C824-D047-80DE-20A4D967B6DB}" presName="connTx" presStyleLbl="parChTrans1D3" presStyleIdx="0" presStyleCnt="12"/>
      <dgm:spPr/>
    </dgm:pt>
    <dgm:pt modelId="{85B417F2-56FC-DF41-AF07-C717404635C0}" type="pres">
      <dgm:prSet presAssocID="{3AB10288-D2A7-B44C-B1F3-5F44E9C9E767}" presName="root2" presStyleCnt="0"/>
      <dgm:spPr/>
    </dgm:pt>
    <dgm:pt modelId="{CF2E8329-C76E-BA4F-9DD6-C2532DC25D78}" type="pres">
      <dgm:prSet presAssocID="{3AB10288-D2A7-B44C-B1F3-5F44E9C9E767}" presName="LevelTwoTextNode" presStyleLbl="node3" presStyleIdx="0" presStyleCnt="12" custScaleX="828734" custScaleY="142108">
        <dgm:presLayoutVars>
          <dgm:chPref val="3"/>
        </dgm:presLayoutVars>
      </dgm:prSet>
      <dgm:spPr/>
    </dgm:pt>
    <dgm:pt modelId="{009A02D4-08DD-B241-86FE-B023AD0A7233}" type="pres">
      <dgm:prSet presAssocID="{3AB10288-D2A7-B44C-B1F3-5F44E9C9E767}" presName="level3hierChild" presStyleCnt="0"/>
      <dgm:spPr/>
    </dgm:pt>
    <dgm:pt modelId="{DD62F4D6-964F-EF4E-9BB0-C69307B88F7F}" type="pres">
      <dgm:prSet presAssocID="{041430B4-10C3-8144-AB40-34D5A644B541}" presName="conn2-1" presStyleLbl="parChTrans1D3" presStyleIdx="1" presStyleCnt="12" custSzY="13210" custScaleX="2000000"/>
      <dgm:spPr/>
    </dgm:pt>
    <dgm:pt modelId="{57C373E4-8C3C-3B4D-B846-20D7345906D2}" type="pres">
      <dgm:prSet presAssocID="{041430B4-10C3-8144-AB40-34D5A644B541}" presName="connTx" presStyleLbl="parChTrans1D3" presStyleIdx="1" presStyleCnt="12"/>
      <dgm:spPr/>
    </dgm:pt>
    <dgm:pt modelId="{DBBE09B6-B758-FC45-9C79-8E0457DBA29E}" type="pres">
      <dgm:prSet presAssocID="{E7C8D802-1897-934A-ACCA-75AB2E7AC77C}" presName="root2" presStyleCnt="0"/>
      <dgm:spPr/>
    </dgm:pt>
    <dgm:pt modelId="{42D50F40-FD43-9E4D-8876-CD257BFADAE6}" type="pres">
      <dgm:prSet presAssocID="{E7C8D802-1897-934A-ACCA-75AB2E7AC77C}" presName="LevelTwoTextNode" presStyleLbl="node3" presStyleIdx="1" presStyleCnt="12" custScaleX="828734" custScaleY="142108">
        <dgm:presLayoutVars>
          <dgm:chPref val="3"/>
        </dgm:presLayoutVars>
      </dgm:prSet>
      <dgm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</dgm:spPr>
    </dgm:pt>
    <dgm:pt modelId="{74E28BD1-3DAA-6A4B-87B3-6D6856E94B95}" type="pres">
      <dgm:prSet presAssocID="{E7C8D802-1897-934A-ACCA-75AB2E7AC77C}" presName="level3hierChild" presStyleCnt="0"/>
      <dgm:spPr/>
    </dgm:pt>
    <dgm:pt modelId="{A0B787AB-1C69-0340-8E23-D2CFEE5B7772}" type="pres">
      <dgm:prSet presAssocID="{C174EC06-7055-6546-9E3B-AA21C6E79977}" presName="conn2-1" presStyleLbl="parChTrans1D3" presStyleIdx="2" presStyleCnt="12" custSzY="13210" custScaleX="2000000"/>
      <dgm:spPr/>
    </dgm:pt>
    <dgm:pt modelId="{DF5C633C-4A80-5C41-8753-252859E62730}" type="pres">
      <dgm:prSet presAssocID="{C174EC06-7055-6546-9E3B-AA21C6E79977}" presName="connTx" presStyleLbl="parChTrans1D3" presStyleIdx="2" presStyleCnt="12"/>
      <dgm:spPr/>
    </dgm:pt>
    <dgm:pt modelId="{462BAFA0-4EF8-274D-AEFB-2B2C0CBA2BFD}" type="pres">
      <dgm:prSet presAssocID="{245EE2AF-371E-8047-B267-C9537C882DEA}" presName="root2" presStyleCnt="0"/>
      <dgm:spPr/>
    </dgm:pt>
    <dgm:pt modelId="{F03C6EBF-3D8C-9E4F-A59B-233ED4EF753F}" type="pres">
      <dgm:prSet presAssocID="{245EE2AF-371E-8047-B267-C9537C882DEA}" presName="LevelTwoTextNode" presStyleLbl="node3" presStyleIdx="2" presStyleCnt="12" custScaleX="828734" custScaleY="142108">
        <dgm:presLayoutVars>
          <dgm:chPref val="3"/>
        </dgm:presLayoutVars>
      </dgm:prSet>
      <dgm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</dgm:spPr>
    </dgm:pt>
    <dgm:pt modelId="{28C69263-29D4-2047-9760-901EBDD876B2}" type="pres">
      <dgm:prSet presAssocID="{245EE2AF-371E-8047-B267-C9537C882DEA}" presName="level3hierChild" presStyleCnt="0"/>
      <dgm:spPr/>
    </dgm:pt>
    <dgm:pt modelId="{ECEF67A5-35EF-5242-A80D-66DA9B3A2F41}" type="pres">
      <dgm:prSet presAssocID="{6B68F08E-9691-C045-8967-0D822F0EE2C8}" presName="conn2-1" presStyleLbl="parChTrans1D2" presStyleIdx="1" presStyleCnt="4" custSzY="13210" custScaleX="2000000"/>
      <dgm:spPr/>
    </dgm:pt>
    <dgm:pt modelId="{26EE4CB1-544E-C040-8CE3-CC2C3AD49255}" type="pres">
      <dgm:prSet presAssocID="{6B68F08E-9691-C045-8967-0D822F0EE2C8}" presName="connTx" presStyleLbl="parChTrans1D2" presStyleIdx="1" presStyleCnt="4"/>
      <dgm:spPr/>
    </dgm:pt>
    <dgm:pt modelId="{F13A0CF7-46E7-C64E-BCF5-A6A7DCCB03D8}" type="pres">
      <dgm:prSet presAssocID="{828C30D3-90C2-A04D-8F41-1158742A15DF}" presName="root2" presStyleCnt="0"/>
      <dgm:spPr/>
    </dgm:pt>
    <dgm:pt modelId="{C63B9E4C-D925-1D49-AF55-2CF8FF4B3179}" type="pres">
      <dgm:prSet presAssocID="{828C30D3-90C2-A04D-8F41-1158742A15DF}" presName="LevelTwoTextNode" presStyleLbl="node2" presStyleIdx="1" presStyleCnt="4" custScaleX="730757" custScaleY="142108">
        <dgm:presLayoutVars>
          <dgm:chPref val="3"/>
        </dgm:presLayoutVars>
      </dgm:prSet>
      <dgm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</dgm:spPr>
    </dgm:pt>
    <dgm:pt modelId="{C0800FD8-F067-DA48-B78B-28F1BE8B8DA8}" type="pres">
      <dgm:prSet presAssocID="{828C30D3-90C2-A04D-8F41-1158742A15DF}" presName="level3hierChild" presStyleCnt="0"/>
      <dgm:spPr/>
    </dgm:pt>
    <dgm:pt modelId="{D69903A5-9AF0-DB42-8B48-BF2E697EB90A}" type="pres">
      <dgm:prSet presAssocID="{29BB5818-47A1-524F-9951-7B8512708729}" presName="conn2-1" presStyleLbl="parChTrans1D3" presStyleIdx="3" presStyleCnt="12" custSzY="13210" custScaleX="2000000"/>
      <dgm:spPr/>
    </dgm:pt>
    <dgm:pt modelId="{55651CD4-D768-5D49-8052-F245A5E648B6}" type="pres">
      <dgm:prSet presAssocID="{29BB5818-47A1-524F-9951-7B8512708729}" presName="connTx" presStyleLbl="parChTrans1D3" presStyleIdx="3" presStyleCnt="12"/>
      <dgm:spPr/>
    </dgm:pt>
    <dgm:pt modelId="{38CADC9E-C6BD-1042-BFE8-6DC9712365F5}" type="pres">
      <dgm:prSet presAssocID="{842FFE48-8286-0943-9035-2D1E9F1D5D8E}" presName="root2" presStyleCnt="0"/>
      <dgm:spPr/>
    </dgm:pt>
    <dgm:pt modelId="{24706D4D-D07C-7449-9E7B-D4AEC8EF089C}" type="pres">
      <dgm:prSet presAssocID="{842FFE48-8286-0943-9035-2D1E9F1D5D8E}" presName="LevelTwoTextNode" presStyleLbl="node3" presStyleIdx="3" presStyleCnt="12" custScaleX="828734" custScaleY="142108">
        <dgm:presLayoutVars>
          <dgm:chPref val="3"/>
        </dgm:presLayoutVars>
      </dgm:prSet>
      <dgm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</dgm:spPr>
    </dgm:pt>
    <dgm:pt modelId="{1BD802BD-1B32-D64F-9D8E-FC1F7C88F999}" type="pres">
      <dgm:prSet presAssocID="{842FFE48-8286-0943-9035-2D1E9F1D5D8E}" presName="level3hierChild" presStyleCnt="0"/>
      <dgm:spPr/>
    </dgm:pt>
    <dgm:pt modelId="{12D702E5-9259-4C49-A72C-1CDDDBC995D3}" type="pres">
      <dgm:prSet presAssocID="{75B8FE99-24B3-274D-BEC5-0C129FEF0434}" presName="conn2-1" presStyleLbl="parChTrans1D3" presStyleIdx="4" presStyleCnt="12" custSzY="13210" custScaleX="2000000"/>
      <dgm:spPr/>
    </dgm:pt>
    <dgm:pt modelId="{0E6DA846-2236-B448-805F-E47A510F328B}" type="pres">
      <dgm:prSet presAssocID="{75B8FE99-24B3-274D-BEC5-0C129FEF0434}" presName="connTx" presStyleLbl="parChTrans1D3" presStyleIdx="4" presStyleCnt="12"/>
      <dgm:spPr/>
    </dgm:pt>
    <dgm:pt modelId="{209AAE29-6110-7C40-9DDB-CA197F68D762}" type="pres">
      <dgm:prSet presAssocID="{17A4B24B-4D40-BA4E-88A7-2B6DB503BB0E}" presName="root2" presStyleCnt="0"/>
      <dgm:spPr/>
    </dgm:pt>
    <dgm:pt modelId="{622AFDAB-96CB-0244-96A8-AAF2525DF1DB}" type="pres">
      <dgm:prSet presAssocID="{17A4B24B-4D40-BA4E-88A7-2B6DB503BB0E}" presName="LevelTwoTextNode" presStyleLbl="node3" presStyleIdx="4" presStyleCnt="12" custScaleX="828734" custScaleY="142108">
        <dgm:presLayoutVars>
          <dgm:chPref val="3"/>
        </dgm:presLayoutVars>
      </dgm:prSet>
      <dgm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</dgm:spPr>
    </dgm:pt>
    <dgm:pt modelId="{85B16E8B-204C-D840-81FE-295BE39554F5}" type="pres">
      <dgm:prSet presAssocID="{17A4B24B-4D40-BA4E-88A7-2B6DB503BB0E}" presName="level3hierChild" presStyleCnt="0"/>
      <dgm:spPr/>
    </dgm:pt>
    <dgm:pt modelId="{A4A4E377-7598-BB41-A19F-E902732AB33D}" type="pres">
      <dgm:prSet presAssocID="{F7B7681A-ED27-2A43-86B6-9E8F4FDBD643}" presName="conn2-1" presStyleLbl="parChTrans1D3" presStyleIdx="5" presStyleCnt="12" custSzY="13210" custScaleX="2000000"/>
      <dgm:spPr/>
    </dgm:pt>
    <dgm:pt modelId="{C3638C2F-20B0-3342-BFD3-53A0467B5434}" type="pres">
      <dgm:prSet presAssocID="{F7B7681A-ED27-2A43-86B6-9E8F4FDBD643}" presName="connTx" presStyleLbl="parChTrans1D3" presStyleIdx="5" presStyleCnt="12"/>
      <dgm:spPr/>
    </dgm:pt>
    <dgm:pt modelId="{EFFE10A9-4D31-E545-8455-752035E225F8}" type="pres">
      <dgm:prSet presAssocID="{2226262E-BC2E-CF48-BEE9-DCBBD4990F0B}" presName="root2" presStyleCnt="0"/>
      <dgm:spPr/>
    </dgm:pt>
    <dgm:pt modelId="{AC4016FD-674A-ED41-B458-979D2E25D45F}" type="pres">
      <dgm:prSet presAssocID="{2226262E-BC2E-CF48-BEE9-DCBBD4990F0B}" presName="LevelTwoTextNode" presStyleLbl="node3" presStyleIdx="5" presStyleCnt="12" custScaleX="828734" custScaleY="142108">
        <dgm:presLayoutVars>
          <dgm:chPref val="3"/>
        </dgm:presLayoutVars>
      </dgm:prSet>
      <dgm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</dgm:spPr>
    </dgm:pt>
    <dgm:pt modelId="{060C0EDA-11DE-284F-89A8-D274CFAD6051}" type="pres">
      <dgm:prSet presAssocID="{2226262E-BC2E-CF48-BEE9-DCBBD4990F0B}" presName="level3hierChild" presStyleCnt="0"/>
      <dgm:spPr/>
    </dgm:pt>
    <dgm:pt modelId="{F1DC73F9-ED4F-FF45-8B82-19F781B3D3F6}" type="pres">
      <dgm:prSet presAssocID="{F33A9844-5889-0849-9584-6D6512AF3EFB}" presName="conn2-1" presStyleLbl="parChTrans1D3" presStyleIdx="6" presStyleCnt="12" custSzY="13210" custScaleX="2000000"/>
      <dgm:spPr/>
    </dgm:pt>
    <dgm:pt modelId="{BD4A1CEA-9F5D-F14C-AD6E-BEC9E061E7CE}" type="pres">
      <dgm:prSet presAssocID="{F33A9844-5889-0849-9584-6D6512AF3EFB}" presName="connTx" presStyleLbl="parChTrans1D3" presStyleIdx="6" presStyleCnt="12"/>
      <dgm:spPr/>
    </dgm:pt>
    <dgm:pt modelId="{235DD5B4-3258-9046-9AB6-755AF4A651EC}" type="pres">
      <dgm:prSet presAssocID="{9AA68F54-F36C-EE46-896C-0A4789FAE18C}" presName="root2" presStyleCnt="0"/>
      <dgm:spPr/>
    </dgm:pt>
    <dgm:pt modelId="{B581D4B2-48D4-D548-9F35-A99DEFD8ED70}" type="pres">
      <dgm:prSet presAssocID="{9AA68F54-F36C-EE46-896C-0A4789FAE18C}" presName="LevelTwoTextNode" presStyleLbl="node3" presStyleIdx="6" presStyleCnt="12" custScaleX="828734" custScaleY="142108">
        <dgm:presLayoutVars>
          <dgm:chPref val="3"/>
        </dgm:presLayoutVars>
      </dgm:prSet>
      <dgm:spPr/>
    </dgm:pt>
    <dgm:pt modelId="{61DDC478-76F4-E747-90C1-F08CF85933D5}" type="pres">
      <dgm:prSet presAssocID="{9AA68F54-F36C-EE46-896C-0A4789FAE18C}" presName="level3hierChild" presStyleCnt="0"/>
      <dgm:spPr/>
    </dgm:pt>
    <dgm:pt modelId="{F15F659B-27CA-9E46-AFA0-5962112681E6}" type="pres">
      <dgm:prSet presAssocID="{BFCC9B9B-E3F2-E143-9BC3-B9E72CAEF902}" presName="conn2-1" presStyleLbl="parChTrans1D2" presStyleIdx="2" presStyleCnt="4" custSzY="13210" custScaleX="2000000"/>
      <dgm:spPr/>
    </dgm:pt>
    <dgm:pt modelId="{315B8573-5A0A-374F-819C-88E3F8F67F1B}" type="pres">
      <dgm:prSet presAssocID="{BFCC9B9B-E3F2-E143-9BC3-B9E72CAEF902}" presName="connTx" presStyleLbl="parChTrans1D2" presStyleIdx="2" presStyleCnt="4"/>
      <dgm:spPr/>
    </dgm:pt>
    <dgm:pt modelId="{A95C3715-52B0-8147-B20D-81C7C008B99E}" type="pres">
      <dgm:prSet presAssocID="{C99A56B0-DDB7-B84D-9642-83AE252C0132}" presName="root2" presStyleCnt="0"/>
      <dgm:spPr/>
    </dgm:pt>
    <dgm:pt modelId="{EA1F0A3C-6B01-5C47-A06A-261DCD1E6379}" type="pres">
      <dgm:prSet presAssocID="{C99A56B0-DDB7-B84D-9642-83AE252C0132}" presName="LevelTwoTextNode" presStyleLbl="node2" presStyleIdx="2" presStyleCnt="4" custScaleX="730757" custScaleY="142108">
        <dgm:presLayoutVars>
          <dgm:chPref val="3"/>
        </dgm:presLayoutVars>
      </dgm:prSet>
      <dgm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</dgm:spPr>
    </dgm:pt>
    <dgm:pt modelId="{51D791F8-43FC-8D41-9FCA-FD698C0A1A51}" type="pres">
      <dgm:prSet presAssocID="{C99A56B0-DDB7-B84D-9642-83AE252C0132}" presName="level3hierChild" presStyleCnt="0"/>
      <dgm:spPr/>
    </dgm:pt>
    <dgm:pt modelId="{BAFF32FD-BE60-BC46-A9B5-D9BE41FC4D71}" type="pres">
      <dgm:prSet presAssocID="{A1413B68-858A-9B46-B576-92ED35DE53DE}" presName="conn2-1" presStyleLbl="parChTrans1D3" presStyleIdx="7" presStyleCnt="12" custSzY="13210" custScaleX="2000000"/>
      <dgm:spPr/>
    </dgm:pt>
    <dgm:pt modelId="{A7ED802B-01C1-234C-9ABF-CE610F375E3E}" type="pres">
      <dgm:prSet presAssocID="{A1413B68-858A-9B46-B576-92ED35DE53DE}" presName="connTx" presStyleLbl="parChTrans1D3" presStyleIdx="7" presStyleCnt="12"/>
      <dgm:spPr/>
    </dgm:pt>
    <dgm:pt modelId="{106B0FFE-D908-1644-8F02-D6A41A8DA691}" type="pres">
      <dgm:prSet presAssocID="{93A13C43-FA22-8749-8D56-C8F5A04817B5}" presName="root2" presStyleCnt="0"/>
      <dgm:spPr/>
    </dgm:pt>
    <dgm:pt modelId="{D7866F13-FA5E-0F44-A4DE-C5ADF3815E29}" type="pres">
      <dgm:prSet presAssocID="{93A13C43-FA22-8749-8D56-C8F5A04817B5}" presName="LevelTwoTextNode" presStyleLbl="node3" presStyleIdx="7" presStyleCnt="12" custScaleX="828734" custScaleY="142108">
        <dgm:presLayoutVars>
          <dgm:chPref val="3"/>
        </dgm:presLayoutVars>
      </dgm:prSet>
      <dgm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</dgm:spPr>
    </dgm:pt>
    <dgm:pt modelId="{6B5AEFC1-5094-3644-BF35-408005712778}" type="pres">
      <dgm:prSet presAssocID="{93A13C43-FA22-8749-8D56-C8F5A04817B5}" presName="level3hierChild" presStyleCnt="0"/>
      <dgm:spPr/>
    </dgm:pt>
    <dgm:pt modelId="{3FAB4BB9-E663-1844-BD29-E6A9EC858B28}" type="pres">
      <dgm:prSet presAssocID="{FC1D00BC-1E3D-264C-8978-4FED9C51F6A2}" presName="conn2-1" presStyleLbl="parChTrans1D3" presStyleIdx="8" presStyleCnt="12" custSzY="13210" custScaleX="2000000"/>
      <dgm:spPr/>
    </dgm:pt>
    <dgm:pt modelId="{2CAE28B9-BDC2-774F-9166-F20123178262}" type="pres">
      <dgm:prSet presAssocID="{FC1D00BC-1E3D-264C-8978-4FED9C51F6A2}" presName="connTx" presStyleLbl="parChTrans1D3" presStyleIdx="8" presStyleCnt="12"/>
      <dgm:spPr/>
    </dgm:pt>
    <dgm:pt modelId="{4AD90A78-06AB-F346-9C58-745970D34765}" type="pres">
      <dgm:prSet presAssocID="{87C1EF72-9FCF-204A-97EC-E7926E3E1602}" presName="root2" presStyleCnt="0"/>
      <dgm:spPr/>
    </dgm:pt>
    <dgm:pt modelId="{AF7E6D3B-231C-5542-A18D-B928BD7B7F69}" type="pres">
      <dgm:prSet presAssocID="{87C1EF72-9FCF-204A-97EC-E7926E3E1602}" presName="LevelTwoTextNode" presStyleLbl="node3" presStyleIdx="8" presStyleCnt="12" custScaleX="828734" custScaleY="142108">
        <dgm:presLayoutVars>
          <dgm:chPref val="3"/>
        </dgm:presLayoutVars>
      </dgm:prSet>
      <dgm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</dgm:spPr>
    </dgm:pt>
    <dgm:pt modelId="{211C3807-4074-2E40-9013-509F33706CBD}" type="pres">
      <dgm:prSet presAssocID="{87C1EF72-9FCF-204A-97EC-E7926E3E1602}" presName="level3hierChild" presStyleCnt="0"/>
      <dgm:spPr/>
    </dgm:pt>
    <dgm:pt modelId="{1A9FF643-2F59-1641-AEFA-F2BE805A5411}" type="pres">
      <dgm:prSet presAssocID="{0117B40A-52E4-CC47-B56A-529ECFF3E25A}" presName="conn2-1" presStyleLbl="parChTrans1D3" presStyleIdx="9" presStyleCnt="12" custSzY="13210" custScaleX="2000000"/>
      <dgm:spPr/>
    </dgm:pt>
    <dgm:pt modelId="{57F1BED5-4681-1D4E-B984-A70EBDADA766}" type="pres">
      <dgm:prSet presAssocID="{0117B40A-52E4-CC47-B56A-529ECFF3E25A}" presName="connTx" presStyleLbl="parChTrans1D3" presStyleIdx="9" presStyleCnt="12"/>
      <dgm:spPr/>
    </dgm:pt>
    <dgm:pt modelId="{60C15251-DC38-C64A-A825-726E959A487D}" type="pres">
      <dgm:prSet presAssocID="{0C582139-9943-F544-84D5-A48E9FA32676}" presName="root2" presStyleCnt="0"/>
      <dgm:spPr/>
    </dgm:pt>
    <dgm:pt modelId="{3F9337CD-6638-B54C-AA9A-1490C1189812}" type="pres">
      <dgm:prSet presAssocID="{0C582139-9943-F544-84D5-A48E9FA32676}" presName="LevelTwoTextNode" presStyleLbl="node3" presStyleIdx="9" presStyleCnt="12" custScaleX="828734" custScaleY="142108">
        <dgm:presLayoutVars>
          <dgm:chPref val="3"/>
        </dgm:presLayoutVars>
      </dgm:prSet>
      <dgm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</dgm:spPr>
    </dgm:pt>
    <dgm:pt modelId="{3F1B0D41-24BD-4C4B-ACFA-86A5D929C6F6}" type="pres">
      <dgm:prSet presAssocID="{0C582139-9943-F544-84D5-A48E9FA32676}" presName="level3hierChild" presStyleCnt="0"/>
      <dgm:spPr/>
    </dgm:pt>
    <dgm:pt modelId="{6C134714-25C6-5F49-85F8-ABD35D418646}" type="pres">
      <dgm:prSet presAssocID="{AE8C4BF3-D23B-0643-A7B5-83F358D617C9}" presName="conn2-1" presStyleLbl="parChTrans1D2" presStyleIdx="3" presStyleCnt="4" custSzY="13210" custScaleX="2000000"/>
      <dgm:spPr/>
    </dgm:pt>
    <dgm:pt modelId="{1F9EF754-BDE6-B743-91E6-912A84D83D7E}" type="pres">
      <dgm:prSet presAssocID="{AE8C4BF3-D23B-0643-A7B5-83F358D617C9}" presName="connTx" presStyleLbl="parChTrans1D2" presStyleIdx="3" presStyleCnt="4"/>
      <dgm:spPr/>
    </dgm:pt>
    <dgm:pt modelId="{9513D016-48EB-7A42-9C3C-AF179B31E7B5}" type="pres">
      <dgm:prSet presAssocID="{D6AFCC3A-D872-1C46-8FC3-F326FBA3EAA2}" presName="root2" presStyleCnt="0"/>
      <dgm:spPr/>
    </dgm:pt>
    <dgm:pt modelId="{501882C1-4FB0-384A-BA21-02893B705C8A}" type="pres">
      <dgm:prSet presAssocID="{D6AFCC3A-D872-1C46-8FC3-F326FBA3EAA2}" presName="LevelTwoTextNode" presStyleLbl="node2" presStyleIdx="3" presStyleCnt="4" custScaleX="730757" custScaleY="142108">
        <dgm:presLayoutVars>
          <dgm:chPref val="3"/>
        </dgm:presLayoutVars>
      </dgm:prSet>
      <dgm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</dgm:spPr>
    </dgm:pt>
    <dgm:pt modelId="{F7BDF903-C5D9-284E-9DDF-C76FE17099BE}" type="pres">
      <dgm:prSet presAssocID="{D6AFCC3A-D872-1C46-8FC3-F326FBA3EAA2}" presName="level3hierChild" presStyleCnt="0"/>
      <dgm:spPr/>
    </dgm:pt>
    <dgm:pt modelId="{1D35F1CB-665E-9044-B41B-9E79A2FA736A}" type="pres">
      <dgm:prSet presAssocID="{6ADCC88B-5DCD-FD42-BF68-1286EDA8020D}" presName="conn2-1" presStyleLbl="parChTrans1D3" presStyleIdx="10" presStyleCnt="12" custSzY="13210" custScaleX="2000000"/>
      <dgm:spPr/>
    </dgm:pt>
    <dgm:pt modelId="{5FF909B9-E05E-3E42-AFA6-662AFB967B48}" type="pres">
      <dgm:prSet presAssocID="{6ADCC88B-5DCD-FD42-BF68-1286EDA8020D}" presName="connTx" presStyleLbl="parChTrans1D3" presStyleIdx="10" presStyleCnt="12"/>
      <dgm:spPr/>
    </dgm:pt>
    <dgm:pt modelId="{1ADA535F-9BF3-1F4A-9CCC-F66F2E05B2EB}" type="pres">
      <dgm:prSet presAssocID="{A9F12194-2383-4C41-AD18-1B519EFC8C6C}" presName="root2" presStyleCnt="0"/>
      <dgm:spPr/>
    </dgm:pt>
    <dgm:pt modelId="{2EDC39E6-4CAD-2743-B693-D038779EB23D}" type="pres">
      <dgm:prSet presAssocID="{A9F12194-2383-4C41-AD18-1B519EFC8C6C}" presName="LevelTwoTextNode" presStyleLbl="node3" presStyleIdx="10" presStyleCnt="12" custScaleX="828734" custScaleY="142108">
        <dgm:presLayoutVars>
          <dgm:chPref val="3"/>
        </dgm:presLayoutVars>
      </dgm:prSet>
      <dgm:spPr/>
    </dgm:pt>
    <dgm:pt modelId="{FB3CC3DF-493C-1A4F-80F0-EE292B0A8324}" type="pres">
      <dgm:prSet presAssocID="{A9F12194-2383-4C41-AD18-1B519EFC8C6C}" presName="level3hierChild" presStyleCnt="0"/>
      <dgm:spPr/>
    </dgm:pt>
    <dgm:pt modelId="{EE8E2FAE-F8AD-194F-A5DF-D7E23F233B30}" type="pres">
      <dgm:prSet presAssocID="{80E5D482-C9B7-1345-A4E5-F08D573E6AB6}" presName="conn2-1" presStyleLbl="parChTrans1D3" presStyleIdx="11" presStyleCnt="12" custSzY="13210" custScaleX="2000000"/>
      <dgm:spPr/>
    </dgm:pt>
    <dgm:pt modelId="{1FD7A4AB-3D94-CD44-8BEA-E2B3DED4F0CE}" type="pres">
      <dgm:prSet presAssocID="{80E5D482-C9B7-1345-A4E5-F08D573E6AB6}" presName="connTx" presStyleLbl="parChTrans1D3" presStyleIdx="11" presStyleCnt="12"/>
      <dgm:spPr/>
    </dgm:pt>
    <dgm:pt modelId="{40B90181-CF49-7F43-A680-67886B42A8A6}" type="pres">
      <dgm:prSet presAssocID="{6F342F40-B974-194D-91CF-CE1F4781CD83}" presName="root2" presStyleCnt="0"/>
      <dgm:spPr/>
    </dgm:pt>
    <dgm:pt modelId="{5CA0AA25-3E96-9040-A9F6-E4245B72C491}" type="pres">
      <dgm:prSet presAssocID="{6F342F40-B974-194D-91CF-CE1F4781CD83}" presName="LevelTwoTextNode" presStyleLbl="node3" presStyleIdx="11" presStyleCnt="12" custScaleX="828734" custScaleY="142108">
        <dgm:presLayoutVars>
          <dgm:chPref val="3"/>
        </dgm:presLayoutVars>
      </dgm:prSet>
      <dgm:spPr/>
    </dgm:pt>
    <dgm:pt modelId="{0899B4EE-73D7-D648-8BF6-CCAA54B5DA02}" type="pres">
      <dgm:prSet presAssocID="{6F342F40-B974-194D-91CF-CE1F4781CD83}" presName="level3hierChild" presStyleCnt="0"/>
      <dgm:spPr/>
    </dgm:pt>
  </dgm:ptLst>
  <dgm:cxnLst>
    <dgm:cxn modelId="{A2F51200-22FF-B04B-A1A6-802DA18B4242}" srcId="{48F23EB6-EA48-5240-8B1D-4CCF8EFC2527}" destId="{E7C8D802-1897-934A-ACCA-75AB2E7AC77C}" srcOrd="1" destOrd="0" parTransId="{041430B4-10C3-8144-AB40-34D5A644B541}" sibTransId="{4AAC9B9B-7990-5A4E-8A76-A84C1132DEE5}"/>
    <dgm:cxn modelId="{E2D5AF02-F01A-8749-AC9F-BA96A496834D}" type="presOf" srcId="{041430B4-10C3-8144-AB40-34D5A644B541}" destId="{DD62F4D6-964F-EF4E-9BB0-C69307B88F7F}" srcOrd="0" destOrd="0" presId="urn:microsoft.com/office/officeart/2005/8/layout/hierarchy2"/>
    <dgm:cxn modelId="{1C720F06-4BA2-E446-BB76-42D0E2F3A68B}" type="presOf" srcId="{C174EC06-7055-6546-9E3B-AA21C6E79977}" destId="{A0B787AB-1C69-0340-8E23-D2CFEE5B7772}" srcOrd="0" destOrd="0" presId="urn:microsoft.com/office/officeart/2005/8/layout/hierarchy2"/>
    <dgm:cxn modelId="{70CDED08-2553-A545-A555-DAD92A1B0878}" type="presOf" srcId="{A1413B68-858A-9B46-B576-92ED35DE53DE}" destId="{BAFF32FD-BE60-BC46-A9B5-D9BE41FC4D71}" srcOrd="0" destOrd="0" presId="urn:microsoft.com/office/officeart/2005/8/layout/hierarchy2"/>
    <dgm:cxn modelId="{D787C310-2AFE-C745-9212-5E0DA80AA6E1}" type="presOf" srcId="{0117B40A-52E4-CC47-B56A-529ECFF3E25A}" destId="{57F1BED5-4681-1D4E-B984-A70EBDADA766}" srcOrd="1" destOrd="0" presId="urn:microsoft.com/office/officeart/2005/8/layout/hierarchy2"/>
    <dgm:cxn modelId="{E72DCA10-E860-E444-BAE5-4347F13A4D46}" srcId="{48F23EB6-EA48-5240-8B1D-4CCF8EFC2527}" destId="{245EE2AF-371E-8047-B267-C9537C882DEA}" srcOrd="2" destOrd="0" parTransId="{C174EC06-7055-6546-9E3B-AA21C6E79977}" sibTransId="{D9205DBB-FC6F-D74D-ACBB-A0DC5977A832}"/>
    <dgm:cxn modelId="{86B5FC10-7D1E-B745-AED7-DD4CFDB8D8AB}" type="presOf" srcId="{F33A9844-5889-0849-9584-6D6512AF3EFB}" destId="{BD4A1CEA-9F5D-F14C-AD6E-BEC9E061E7CE}" srcOrd="1" destOrd="0" presId="urn:microsoft.com/office/officeart/2005/8/layout/hierarchy2"/>
    <dgm:cxn modelId="{93F86C16-56C6-CE42-A2CE-9676E384A880}" type="presOf" srcId="{AE8C4BF3-D23B-0643-A7B5-83F358D617C9}" destId="{6C134714-25C6-5F49-85F8-ABD35D418646}" srcOrd="0" destOrd="0" presId="urn:microsoft.com/office/officeart/2005/8/layout/hierarchy2"/>
    <dgm:cxn modelId="{A257AD16-51E0-F24D-976D-113501238BE3}" type="presOf" srcId="{828C30D3-90C2-A04D-8F41-1158742A15DF}" destId="{C63B9E4C-D925-1D49-AF55-2CF8FF4B3179}" srcOrd="0" destOrd="0" presId="urn:microsoft.com/office/officeart/2005/8/layout/hierarchy2"/>
    <dgm:cxn modelId="{40AB5118-3450-454A-A718-CC595D86DF42}" type="presOf" srcId="{842FFE48-8286-0943-9035-2D1E9F1D5D8E}" destId="{24706D4D-D07C-7449-9E7B-D4AEC8EF089C}" srcOrd="0" destOrd="0" presId="urn:microsoft.com/office/officeart/2005/8/layout/hierarchy2"/>
    <dgm:cxn modelId="{E5F76018-4119-7545-981B-9330C040E601}" type="presOf" srcId="{91C0CF59-C824-D047-80DE-20A4D967B6DB}" destId="{C81ED78C-5CB8-BE4E-B20D-3938140CB32D}" srcOrd="0" destOrd="0" presId="urn:microsoft.com/office/officeart/2005/8/layout/hierarchy2"/>
    <dgm:cxn modelId="{7630B818-14A2-D740-BB7C-6F4B24EFD4A4}" type="presOf" srcId="{AE8C4BF3-D23B-0643-A7B5-83F358D617C9}" destId="{1F9EF754-BDE6-B743-91E6-912A84D83D7E}" srcOrd="1" destOrd="0" presId="urn:microsoft.com/office/officeart/2005/8/layout/hierarchy2"/>
    <dgm:cxn modelId="{6E187519-E328-CC41-B734-A0E5A1BD6CD4}" type="presOf" srcId="{BFCC9B9B-E3F2-E143-9BC3-B9E72CAEF902}" destId="{F15F659B-27CA-9E46-AFA0-5962112681E6}" srcOrd="0" destOrd="0" presId="urn:microsoft.com/office/officeart/2005/8/layout/hierarchy2"/>
    <dgm:cxn modelId="{FE2DBB1B-5265-5E4C-A973-F9553A231A54}" type="presOf" srcId="{80E5D482-C9B7-1345-A4E5-F08D573E6AB6}" destId="{EE8E2FAE-F8AD-194F-A5DF-D7E23F233B30}" srcOrd="0" destOrd="0" presId="urn:microsoft.com/office/officeart/2005/8/layout/hierarchy2"/>
    <dgm:cxn modelId="{FA6E9D26-820E-7F40-A51F-7C641B5011E2}" srcId="{D6AFCC3A-D872-1C46-8FC3-F326FBA3EAA2}" destId="{A9F12194-2383-4C41-AD18-1B519EFC8C6C}" srcOrd="0" destOrd="0" parTransId="{6ADCC88B-5DCD-FD42-BF68-1286EDA8020D}" sibTransId="{0814C02F-B48D-8E40-B49F-64BC76B06A66}"/>
    <dgm:cxn modelId="{0BBB6329-BABB-794C-A795-847F2022AC99}" type="presOf" srcId="{3DFDBA99-2375-3346-A1CA-02E727524B1A}" destId="{5CF9DF3E-E418-B64A-AAA3-8B0AF72522D9}" srcOrd="0" destOrd="0" presId="urn:microsoft.com/office/officeart/2005/8/layout/hierarchy2"/>
    <dgm:cxn modelId="{7E5B8F2E-1422-A947-BC5F-1F949B30DFEA}" srcId="{828C30D3-90C2-A04D-8F41-1158742A15DF}" destId="{2226262E-BC2E-CF48-BEE9-DCBBD4990F0B}" srcOrd="2" destOrd="0" parTransId="{F7B7681A-ED27-2A43-86B6-9E8F4FDBD643}" sibTransId="{8A7B869A-EEB0-FE45-A134-C5901E0B2732}"/>
    <dgm:cxn modelId="{DF884934-D757-9D45-88C8-196D937855F2}" srcId="{3DFDBA99-2375-3346-A1CA-02E727524B1A}" destId="{D6AFCC3A-D872-1C46-8FC3-F326FBA3EAA2}" srcOrd="3" destOrd="0" parTransId="{AE8C4BF3-D23B-0643-A7B5-83F358D617C9}" sibTransId="{9AD999B8-8771-3048-BF0F-D83D3A029846}"/>
    <dgm:cxn modelId="{64C1F437-5C65-A044-BBC7-0905A939347D}" type="presOf" srcId="{17A4B24B-4D40-BA4E-88A7-2B6DB503BB0E}" destId="{622AFDAB-96CB-0244-96A8-AAF2525DF1DB}" srcOrd="0" destOrd="0" presId="urn:microsoft.com/office/officeart/2005/8/layout/hierarchy2"/>
    <dgm:cxn modelId="{F218033A-DD48-1D42-8E50-9B6E1BFD0FF1}" type="presOf" srcId="{48F23EB6-EA48-5240-8B1D-4CCF8EFC2527}" destId="{2566CC6D-B038-8F4A-A823-7ACAE05154C0}" srcOrd="0" destOrd="0" presId="urn:microsoft.com/office/officeart/2005/8/layout/hierarchy2"/>
    <dgm:cxn modelId="{8F18453D-9035-B74F-A5B2-53D99EC2829C}" type="presOf" srcId="{87C1EF72-9FCF-204A-97EC-E7926E3E1602}" destId="{AF7E6D3B-231C-5542-A18D-B928BD7B7F69}" srcOrd="0" destOrd="0" presId="urn:microsoft.com/office/officeart/2005/8/layout/hierarchy2"/>
    <dgm:cxn modelId="{D39AD63E-B74E-724C-A52A-4F15FDEBE9D9}" type="presOf" srcId="{C174EC06-7055-6546-9E3B-AA21C6E79977}" destId="{DF5C633C-4A80-5C41-8753-252859E62730}" srcOrd="1" destOrd="0" presId="urn:microsoft.com/office/officeart/2005/8/layout/hierarchy2"/>
    <dgm:cxn modelId="{B2AB583F-9CA0-6140-915C-D81F6C8661C2}" type="presOf" srcId="{245EE2AF-371E-8047-B267-C9537C882DEA}" destId="{F03C6EBF-3D8C-9E4F-A59B-233ED4EF753F}" srcOrd="0" destOrd="0" presId="urn:microsoft.com/office/officeart/2005/8/layout/hierarchy2"/>
    <dgm:cxn modelId="{434F4F40-AC0C-3A4C-BC7E-89FBF77C6B29}" srcId="{AD1ABB78-3F1A-4045-86C0-1F55FA0F4EFE}" destId="{3DFDBA99-2375-3346-A1CA-02E727524B1A}" srcOrd="0" destOrd="0" parTransId="{E06EFC9E-1257-8047-B823-E63DA5F50745}" sibTransId="{A4F7ACCF-9FBE-FC4A-9871-4B91B80B4B95}"/>
    <dgm:cxn modelId="{DB203446-0AD3-8E49-B307-A1F1B59EBBEC}" srcId="{3DFDBA99-2375-3346-A1CA-02E727524B1A}" destId="{C99A56B0-DDB7-B84D-9642-83AE252C0132}" srcOrd="2" destOrd="0" parTransId="{BFCC9B9B-E3F2-E143-9BC3-B9E72CAEF902}" sibTransId="{62F585F6-595F-244B-9A7C-64DAB3A1A2CB}"/>
    <dgm:cxn modelId="{8B5BE948-D572-7040-B0EC-612F242F3F9A}" srcId="{828C30D3-90C2-A04D-8F41-1158742A15DF}" destId="{17A4B24B-4D40-BA4E-88A7-2B6DB503BB0E}" srcOrd="1" destOrd="0" parTransId="{75B8FE99-24B3-274D-BEC5-0C129FEF0434}" sibTransId="{646CA3FD-1A7B-7E4C-8FC5-35B794D22DED}"/>
    <dgm:cxn modelId="{CF7D484D-3E53-3242-8A13-B348860A3B8D}" type="presOf" srcId="{75B8FE99-24B3-274D-BEC5-0C129FEF0434}" destId="{0E6DA846-2236-B448-805F-E47A510F328B}" srcOrd="1" destOrd="0" presId="urn:microsoft.com/office/officeart/2005/8/layout/hierarchy2"/>
    <dgm:cxn modelId="{4633FC52-F976-FD45-ACFA-F4A780305883}" type="presOf" srcId="{608E1CE5-EA08-4F4D-A567-7D72C324966D}" destId="{8DED9E99-6AE7-AF4B-A34E-2293042DB778}" srcOrd="0" destOrd="0" presId="urn:microsoft.com/office/officeart/2005/8/layout/hierarchy2"/>
    <dgm:cxn modelId="{CA70EE56-E7E3-284C-ABE8-F5D57D9FCA70}" type="presOf" srcId="{FC1D00BC-1E3D-264C-8978-4FED9C51F6A2}" destId="{3FAB4BB9-E663-1844-BD29-E6A9EC858B28}" srcOrd="0" destOrd="0" presId="urn:microsoft.com/office/officeart/2005/8/layout/hierarchy2"/>
    <dgm:cxn modelId="{779D9659-1FC8-9841-8160-A0943BBFA528}" type="presOf" srcId="{E7C8D802-1897-934A-ACCA-75AB2E7AC77C}" destId="{42D50F40-FD43-9E4D-8876-CD257BFADAE6}" srcOrd="0" destOrd="0" presId="urn:microsoft.com/office/officeart/2005/8/layout/hierarchy2"/>
    <dgm:cxn modelId="{77C94A67-DCD3-3F40-A95B-50BC4579C20F}" type="presOf" srcId="{6F342F40-B974-194D-91CF-CE1F4781CD83}" destId="{5CA0AA25-3E96-9040-A9F6-E4245B72C491}" srcOrd="0" destOrd="0" presId="urn:microsoft.com/office/officeart/2005/8/layout/hierarchy2"/>
    <dgm:cxn modelId="{1F256E68-7582-3245-AF4D-663CA461DC3E}" srcId="{C99A56B0-DDB7-B84D-9642-83AE252C0132}" destId="{87C1EF72-9FCF-204A-97EC-E7926E3E1602}" srcOrd="1" destOrd="0" parTransId="{FC1D00BC-1E3D-264C-8978-4FED9C51F6A2}" sibTransId="{32931E25-C0EB-F043-A5C3-27751823E329}"/>
    <dgm:cxn modelId="{E858F268-6A00-5D48-B47F-9BCA561F20CB}" type="presOf" srcId="{29BB5818-47A1-524F-9951-7B8512708729}" destId="{55651CD4-D768-5D49-8052-F245A5E648B6}" srcOrd="1" destOrd="0" presId="urn:microsoft.com/office/officeart/2005/8/layout/hierarchy2"/>
    <dgm:cxn modelId="{844E036B-7CCD-D441-826C-F77C3F6C679E}" type="presOf" srcId="{29BB5818-47A1-524F-9951-7B8512708729}" destId="{D69903A5-9AF0-DB42-8B48-BF2E697EB90A}" srcOrd="0" destOrd="0" presId="urn:microsoft.com/office/officeart/2005/8/layout/hierarchy2"/>
    <dgm:cxn modelId="{108E436B-0456-EB46-B48C-5E7CA5E07063}" type="presOf" srcId="{2226262E-BC2E-CF48-BEE9-DCBBD4990F0B}" destId="{AC4016FD-674A-ED41-B458-979D2E25D45F}" srcOrd="0" destOrd="0" presId="urn:microsoft.com/office/officeart/2005/8/layout/hierarchy2"/>
    <dgm:cxn modelId="{80CB8F74-F8F0-3A42-933A-2EDB45581B60}" type="presOf" srcId="{F7B7681A-ED27-2A43-86B6-9E8F4FDBD643}" destId="{C3638C2F-20B0-3342-BFD3-53A0467B5434}" srcOrd="1" destOrd="0" presId="urn:microsoft.com/office/officeart/2005/8/layout/hierarchy2"/>
    <dgm:cxn modelId="{ACC83C7C-CC46-CE46-8603-718ECB8A4779}" type="presOf" srcId="{BFCC9B9B-E3F2-E143-9BC3-B9E72CAEF902}" destId="{315B8573-5A0A-374F-819C-88E3F8F67F1B}" srcOrd="1" destOrd="0" presId="urn:microsoft.com/office/officeart/2005/8/layout/hierarchy2"/>
    <dgm:cxn modelId="{D17BCE7C-A4D9-CC4B-A40F-2FDD76A2AD76}" type="presOf" srcId="{6ADCC88B-5DCD-FD42-BF68-1286EDA8020D}" destId="{5FF909B9-E05E-3E42-AFA6-662AFB967B48}" srcOrd="1" destOrd="0" presId="urn:microsoft.com/office/officeart/2005/8/layout/hierarchy2"/>
    <dgm:cxn modelId="{F549287F-FBC3-F945-B5AA-352CEA66EC68}" type="presOf" srcId="{F7B7681A-ED27-2A43-86B6-9E8F4FDBD643}" destId="{A4A4E377-7598-BB41-A19F-E902732AB33D}" srcOrd="0" destOrd="0" presId="urn:microsoft.com/office/officeart/2005/8/layout/hierarchy2"/>
    <dgm:cxn modelId="{35091280-6166-6D48-A8C7-B78883E1BCDF}" type="presOf" srcId="{C99A56B0-DDB7-B84D-9642-83AE252C0132}" destId="{EA1F0A3C-6B01-5C47-A06A-261DCD1E6379}" srcOrd="0" destOrd="0" presId="urn:microsoft.com/office/officeart/2005/8/layout/hierarchy2"/>
    <dgm:cxn modelId="{AF522B90-F742-F441-AC1B-0CD9D56C8493}" type="presOf" srcId="{93A13C43-FA22-8749-8D56-C8F5A04817B5}" destId="{D7866F13-FA5E-0F44-A4DE-C5ADF3815E29}" srcOrd="0" destOrd="0" presId="urn:microsoft.com/office/officeart/2005/8/layout/hierarchy2"/>
    <dgm:cxn modelId="{4036DA92-4FEA-6541-A348-4AE2AA37A43E}" type="presOf" srcId="{6B68F08E-9691-C045-8967-0D822F0EE2C8}" destId="{26EE4CB1-544E-C040-8CE3-CC2C3AD49255}" srcOrd="1" destOrd="0" presId="urn:microsoft.com/office/officeart/2005/8/layout/hierarchy2"/>
    <dgm:cxn modelId="{8824A294-8551-F74B-B42E-7B6D2046D5D9}" srcId="{C99A56B0-DDB7-B84D-9642-83AE252C0132}" destId="{0C582139-9943-F544-84D5-A48E9FA32676}" srcOrd="2" destOrd="0" parTransId="{0117B40A-52E4-CC47-B56A-529ECFF3E25A}" sibTransId="{171D6375-5BB8-5049-B4DB-5CF99769B8F1}"/>
    <dgm:cxn modelId="{B05A9896-2903-7646-A63F-1412DA16E52A}" type="presOf" srcId="{0C582139-9943-F544-84D5-A48E9FA32676}" destId="{3F9337CD-6638-B54C-AA9A-1490C1189812}" srcOrd="0" destOrd="0" presId="urn:microsoft.com/office/officeart/2005/8/layout/hierarchy2"/>
    <dgm:cxn modelId="{C2D79E9D-CA62-B14D-8163-138D69CEFF3B}" srcId="{3DFDBA99-2375-3346-A1CA-02E727524B1A}" destId="{828C30D3-90C2-A04D-8F41-1158742A15DF}" srcOrd="1" destOrd="0" parTransId="{6B68F08E-9691-C045-8967-0D822F0EE2C8}" sibTransId="{2998A4D8-EDCE-BD4F-B3F0-1F421AC23FB6}"/>
    <dgm:cxn modelId="{11292BA1-637A-684C-AFE9-2DA68AF87A6C}" type="presOf" srcId="{A1413B68-858A-9B46-B576-92ED35DE53DE}" destId="{A7ED802B-01C1-234C-9ABF-CE610F375E3E}" srcOrd="1" destOrd="0" presId="urn:microsoft.com/office/officeart/2005/8/layout/hierarchy2"/>
    <dgm:cxn modelId="{772DD5A3-2219-9B45-A59C-349925453E8A}" type="presOf" srcId="{608E1CE5-EA08-4F4D-A567-7D72C324966D}" destId="{8A52E6F9-A2DE-764E-9127-0E58231076E6}" srcOrd="1" destOrd="0" presId="urn:microsoft.com/office/officeart/2005/8/layout/hierarchy2"/>
    <dgm:cxn modelId="{018B69AE-0959-FA4A-9193-2D81550732F2}" type="presOf" srcId="{6ADCC88B-5DCD-FD42-BF68-1286EDA8020D}" destId="{1D35F1CB-665E-9044-B41B-9E79A2FA736A}" srcOrd="0" destOrd="0" presId="urn:microsoft.com/office/officeart/2005/8/layout/hierarchy2"/>
    <dgm:cxn modelId="{1A25F1C9-BB5E-0549-9643-899CF32F682B}" type="presOf" srcId="{041430B4-10C3-8144-AB40-34D5A644B541}" destId="{57C373E4-8C3C-3B4D-B846-20D7345906D2}" srcOrd="1" destOrd="0" presId="urn:microsoft.com/office/officeart/2005/8/layout/hierarchy2"/>
    <dgm:cxn modelId="{6C7E5ECA-6BB3-CA42-B6A2-F291AE240D2C}" srcId="{C99A56B0-DDB7-B84D-9642-83AE252C0132}" destId="{93A13C43-FA22-8749-8D56-C8F5A04817B5}" srcOrd="0" destOrd="0" parTransId="{A1413B68-858A-9B46-B576-92ED35DE53DE}" sibTransId="{B6CAD385-13EF-D84E-9EA8-51036ACF873F}"/>
    <dgm:cxn modelId="{D85B43CB-A4C5-E240-99E8-18D852FB2612}" type="presOf" srcId="{FC1D00BC-1E3D-264C-8978-4FED9C51F6A2}" destId="{2CAE28B9-BDC2-774F-9166-F20123178262}" srcOrd="1" destOrd="0" presId="urn:microsoft.com/office/officeart/2005/8/layout/hierarchy2"/>
    <dgm:cxn modelId="{3810F6CF-07D4-F644-8EBF-BFABEF7A3874}" type="presOf" srcId="{75B8FE99-24B3-274D-BEC5-0C129FEF0434}" destId="{12D702E5-9259-4C49-A72C-1CDDDBC995D3}" srcOrd="0" destOrd="0" presId="urn:microsoft.com/office/officeart/2005/8/layout/hierarchy2"/>
    <dgm:cxn modelId="{7B73CDD1-6DD2-9241-A454-CAE573285D4A}" type="presOf" srcId="{6B68F08E-9691-C045-8967-0D822F0EE2C8}" destId="{ECEF67A5-35EF-5242-A80D-66DA9B3A2F41}" srcOrd="0" destOrd="0" presId="urn:microsoft.com/office/officeart/2005/8/layout/hierarchy2"/>
    <dgm:cxn modelId="{832512D3-5B7F-7C4E-8858-ECAEF20EF54A}" type="presOf" srcId="{3AB10288-D2A7-B44C-B1F3-5F44E9C9E767}" destId="{CF2E8329-C76E-BA4F-9DD6-C2532DC25D78}" srcOrd="0" destOrd="0" presId="urn:microsoft.com/office/officeart/2005/8/layout/hierarchy2"/>
    <dgm:cxn modelId="{DF000DD8-2E89-B448-A828-31E3B1FD8D7A}" type="presOf" srcId="{9AA68F54-F36C-EE46-896C-0A4789FAE18C}" destId="{B581D4B2-48D4-D548-9F35-A99DEFD8ED70}" srcOrd="0" destOrd="0" presId="urn:microsoft.com/office/officeart/2005/8/layout/hierarchy2"/>
    <dgm:cxn modelId="{830D54D9-DE9E-CC4C-9019-C9F95C694225}" type="presOf" srcId="{0117B40A-52E4-CC47-B56A-529ECFF3E25A}" destId="{1A9FF643-2F59-1641-AEFA-F2BE805A5411}" srcOrd="0" destOrd="0" presId="urn:microsoft.com/office/officeart/2005/8/layout/hierarchy2"/>
    <dgm:cxn modelId="{527A5CDB-1580-264E-A6D9-DF55B7F96436}" srcId="{828C30D3-90C2-A04D-8F41-1158742A15DF}" destId="{9AA68F54-F36C-EE46-896C-0A4789FAE18C}" srcOrd="3" destOrd="0" parTransId="{F33A9844-5889-0849-9584-6D6512AF3EFB}" sibTransId="{A5F9356C-F5C9-2145-B78E-43C3C5D9F161}"/>
    <dgm:cxn modelId="{F5ED8ADE-5BBA-034F-B605-653DFD9DFDFF}" type="presOf" srcId="{AD1ABB78-3F1A-4045-86C0-1F55FA0F4EFE}" destId="{93E2D8DF-0A76-0840-821C-2E60F6D0B9F7}" srcOrd="0" destOrd="0" presId="urn:microsoft.com/office/officeart/2005/8/layout/hierarchy2"/>
    <dgm:cxn modelId="{B7C48CDE-E0B6-044B-A7D3-29DE6F597F7B}" type="presOf" srcId="{F33A9844-5889-0849-9584-6D6512AF3EFB}" destId="{F1DC73F9-ED4F-FF45-8B82-19F781B3D3F6}" srcOrd="0" destOrd="0" presId="urn:microsoft.com/office/officeart/2005/8/layout/hierarchy2"/>
    <dgm:cxn modelId="{7B49D4E1-4A64-B04D-8E23-0B8E66DF2C3D}" srcId="{48F23EB6-EA48-5240-8B1D-4CCF8EFC2527}" destId="{3AB10288-D2A7-B44C-B1F3-5F44E9C9E767}" srcOrd="0" destOrd="0" parTransId="{91C0CF59-C824-D047-80DE-20A4D967B6DB}" sibTransId="{EF8D13D8-708B-A543-9BF8-49B226969329}"/>
    <dgm:cxn modelId="{B3AB52EB-7CF4-6147-9EAF-EAA3BDFE7AA7}" type="presOf" srcId="{80E5D482-C9B7-1345-A4E5-F08D573E6AB6}" destId="{1FD7A4AB-3D94-CD44-8BEA-E2B3DED4F0CE}" srcOrd="1" destOrd="0" presId="urn:microsoft.com/office/officeart/2005/8/layout/hierarchy2"/>
    <dgm:cxn modelId="{9EC9A9EB-A226-7D41-B06D-3850DF5DB8E2}" type="presOf" srcId="{D6AFCC3A-D872-1C46-8FC3-F326FBA3EAA2}" destId="{501882C1-4FB0-384A-BA21-02893B705C8A}" srcOrd="0" destOrd="0" presId="urn:microsoft.com/office/officeart/2005/8/layout/hierarchy2"/>
    <dgm:cxn modelId="{77EA44EE-9F7A-FA42-8C1C-DA108C7EDB99}" srcId="{828C30D3-90C2-A04D-8F41-1158742A15DF}" destId="{842FFE48-8286-0943-9035-2D1E9F1D5D8E}" srcOrd="0" destOrd="0" parTransId="{29BB5818-47A1-524F-9951-7B8512708729}" sibTransId="{8A78EC97-CFDB-2F46-90DA-B4C1B3B64E42}"/>
    <dgm:cxn modelId="{4FDD63EE-E7DE-6B48-BB4A-9760AC49A4EF}" srcId="{3DFDBA99-2375-3346-A1CA-02E727524B1A}" destId="{48F23EB6-EA48-5240-8B1D-4CCF8EFC2527}" srcOrd="0" destOrd="0" parTransId="{608E1CE5-EA08-4F4D-A567-7D72C324966D}" sibTransId="{0373EB99-5A8F-FD4D-88B7-446AADF483CD}"/>
    <dgm:cxn modelId="{F36508F1-E42A-4141-9D01-09D57787CBAA}" type="presOf" srcId="{91C0CF59-C824-D047-80DE-20A4D967B6DB}" destId="{883FD084-14EA-E04B-AF61-399F25DC9EB9}" srcOrd="1" destOrd="0" presId="urn:microsoft.com/office/officeart/2005/8/layout/hierarchy2"/>
    <dgm:cxn modelId="{921E53F1-2D5C-B64B-B1D3-707C59605A57}" type="presOf" srcId="{A9F12194-2383-4C41-AD18-1B519EFC8C6C}" destId="{2EDC39E6-4CAD-2743-B693-D038779EB23D}" srcOrd="0" destOrd="0" presId="urn:microsoft.com/office/officeart/2005/8/layout/hierarchy2"/>
    <dgm:cxn modelId="{38637BF5-F919-DA43-BBBE-21490862FEE8}" srcId="{D6AFCC3A-D872-1C46-8FC3-F326FBA3EAA2}" destId="{6F342F40-B974-194D-91CF-CE1F4781CD83}" srcOrd="1" destOrd="0" parTransId="{80E5D482-C9B7-1345-A4E5-F08D573E6AB6}" sibTransId="{81D46900-9A2C-FA4C-B71D-23AF09B5E857}"/>
    <dgm:cxn modelId="{83AD854C-93C3-6E47-9A43-0207309A47E0}" type="presParOf" srcId="{93E2D8DF-0A76-0840-821C-2E60F6D0B9F7}" destId="{924D9D7F-F7D0-CA4B-B631-EBDEFB2C93A8}" srcOrd="0" destOrd="0" presId="urn:microsoft.com/office/officeart/2005/8/layout/hierarchy2"/>
    <dgm:cxn modelId="{27B7366D-365F-0C41-AB21-A34139DA1416}" type="presParOf" srcId="{924D9D7F-F7D0-CA4B-B631-EBDEFB2C93A8}" destId="{5CF9DF3E-E418-B64A-AAA3-8B0AF72522D9}" srcOrd="0" destOrd="0" presId="urn:microsoft.com/office/officeart/2005/8/layout/hierarchy2"/>
    <dgm:cxn modelId="{84CC1C56-26AB-2340-986F-0041021A4CFF}" type="presParOf" srcId="{924D9D7F-F7D0-CA4B-B631-EBDEFB2C93A8}" destId="{2DFEE1A1-415A-DF4C-8A8F-BCF21317D66E}" srcOrd="1" destOrd="0" presId="urn:microsoft.com/office/officeart/2005/8/layout/hierarchy2"/>
    <dgm:cxn modelId="{70B6927E-E9A7-D243-A85F-178E17BB7D8E}" type="presParOf" srcId="{2DFEE1A1-415A-DF4C-8A8F-BCF21317D66E}" destId="{8DED9E99-6AE7-AF4B-A34E-2293042DB778}" srcOrd="0" destOrd="0" presId="urn:microsoft.com/office/officeart/2005/8/layout/hierarchy2"/>
    <dgm:cxn modelId="{E66CB0ED-9B96-EC4E-823A-F0FD2827B7AD}" type="presParOf" srcId="{8DED9E99-6AE7-AF4B-A34E-2293042DB778}" destId="{8A52E6F9-A2DE-764E-9127-0E58231076E6}" srcOrd="0" destOrd="0" presId="urn:microsoft.com/office/officeart/2005/8/layout/hierarchy2"/>
    <dgm:cxn modelId="{E7DF4BFD-5BC7-0440-892B-89FD1CE4909D}" type="presParOf" srcId="{2DFEE1A1-415A-DF4C-8A8F-BCF21317D66E}" destId="{FE59A6C6-F0DE-C64E-8D14-60C32E08638C}" srcOrd="1" destOrd="0" presId="urn:microsoft.com/office/officeart/2005/8/layout/hierarchy2"/>
    <dgm:cxn modelId="{DA63B8A1-32CD-6B40-B4E3-5F3C754FA300}" type="presParOf" srcId="{FE59A6C6-F0DE-C64E-8D14-60C32E08638C}" destId="{2566CC6D-B038-8F4A-A823-7ACAE05154C0}" srcOrd="0" destOrd="0" presId="urn:microsoft.com/office/officeart/2005/8/layout/hierarchy2"/>
    <dgm:cxn modelId="{7D8492B4-1F21-A248-B8B6-E2E50B8AB431}" type="presParOf" srcId="{FE59A6C6-F0DE-C64E-8D14-60C32E08638C}" destId="{5D42C164-C2D3-1648-ABFC-EC31A330EE33}" srcOrd="1" destOrd="0" presId="urn:microsoft.com/office/officeart/2005/8/layout/hierarchy2"/>
    <dgm:cxn modelId="{78E50048-C716-7043-AB58-8A46D284898B}" type="presParOf" srcId="{5D42C164-C2D3-1648-ABFC-EC31A330EE33}" destId="{C81ED78C-5CB8-BE4E-B20D-3938140CB32D}" srcOrd="0" destOrd="0" presId="urn:microsoft.com/office/officeart/2005/8/layout/hierarchy2"/>
    <dgm:cxn modelId="{0545657F-E479-7E47-AD5F-97396CA00A36}" type="presParOf" srcId="{C81ED78C-5CB8-BE4E-B20D-3938140CB32D}" destId="{883FD084-14EA-E04B-AF61-399F25DC9EB9}" srcOrd="0" destOrd="0" presId="urn:microsoft.com/office/officeart/2005/8/layout/hierarchy2"/>
    <dgm:cxn modelId="{955A29D4-C1E6-354D-B81A-25272D47B334}" type="presParOf" srcId="{5D42C164-C2D3-1648-ABFC-EC31A330EE33}" destId="{85B417F2-56FC-DF41-AF07-C717404635C0}" srcOrd="1" destOrd="0" presId="urn:microsoft.com/office/officeart/2005/8/layout/hierarchy2"/>
    <dgm:cxn modelId="{EC92B746-04F5-BE4C-B061-71930E801E80}" type="presParOf" srcId="{85B417F2-56FC-DF41-AF07-C717404635C0}" destId="{CF2E8329-C76E-BA4F-9DD6-C2532DC25D78}" srcOrd="0" destOrd="0" presId="urn:microsoft.com/office/officeart/2005/8/layout/hierarchy2"/>
    <dgm:cxn modelId="{9743D50F-F8F6-234C-8656-A18415911A4B}" type="presParOf" srcId="{85B417F2-56FC-DF41-AF07-C717404635C0}" destId="{009A02D4-08DD-B241-86FE-B023AD0A7233}" srcOrd="1" destOrd="0" presId="urn:microsoft.com/office/officeart/2005/8/layout/hierarchy2"/>
    <dgm:cxn modelId="{793392E2-C72C-8D45-AF69-798C48183E9F}" type="presParOf" srcId="{5D42C164-C2D3-1648-ABFC-EC31A330EE33}" destId="{DD62F4D6-964F-EF4E-9BB0-C69307B88F7F}" srcOrd="2" destOrd="0" presId="urn:microsoft.com/office/officeart/2005/8/layout/hierarchy2"/>
    <dgm:cxn modelId="{AF3ACFF1-7322-7047-A6D8-2ED882FE398B}" type="presParOf" srcId="{DD62F4D6-964F-EF4E-9BB0-C69307B88F7F}" destId="{57C373E4-8C3C-3B4D-B846-20D7345906D2}" srcOrd="0" destOrd="0" presId="urn:microsoft.com/office/officeart/2005/8/layout/hierarchy2"/>
    <dgm:cxn modelId="{E0136CC4-247A-B54E-8F4C-3023B88DDFAE}" type="presParOf" srcId="{5D42C164-C2D3-1648-ABFC-EC31A330EE33}" destId="{DBBE09B6-B758-FC45-9C79-8E0457DBA29E}" srcOrd="3" destOrd="0" presId="urn:microsoft.com/office/officeart/2005/8/layout/hierarchy2"/>
    <dgm:cxn modelId="{2F8AF8D3-13A1-244F-89E9-1A6FC06AB625}" type="presParOf" srcId="{DBBE09B6-B758-FC45-9C79-8E0457DBA29E}" destId="{42D50F40-FD43-9E4D-8876-CD257BFADAE6}" srcOrd="0" destOrd="0" presId="urn:microsoft.com/office/officeart/2005/8/layout/hierarchy2"/>
    <dgm:cxn modelId="{62991D6C-3449-CE48-AE1A-A03BC00ED50F}" type="presParOf" srcId="{DBBE09B6-B758-FC45-9C79-8E0457DBA29E}" destId="{74E28BD1-3DAA-6A4B-87B3-6D6856E94B95}" srcOrd="1" destOrd="0" presId="urn:microsoft.com/office/officeart/2005/8/layout/hierarchy2"/>
    <dgm:cxn modelId="{6126D0E6-E1F7-0741-BDBB-16C03534F5F4}" type="presParOf" srcId="{5D42C164-C2D3-1648-ABFC-EC31A330EE33}" destId="{A0B787AB-1C69-0340-8E23-D2CFEE5B7772}" srcOrd="4" destOrd="0" presId="urn:microsoft.com/office/officeart/2005/8/layout/hierarchy2"/>
    <dgm:cxn modelId="{6BAD0577-1D3E-0E48-94B2-2907BB858C44}" type="presParOf" srcId="{A0B787AB-1C69-0340-8E23-D2CFEE5B7772}" destId="{DF5C633C-4A80-5C41-8753-252859E62730}" srcOrd="0" destOrd="0" presId="urn:microsoft.com/office/officeart/2005/8/layout/hierarchy2"/>
    <dgm:cxn modelId="{6EC69D67-B6F0-F241-8BC1-5B126D7EC7CE}" type="presParOf" srcId="{5D42C164-C2D3-1648-ABFC-EC31A330EE33}" destId="{462BAFA0-4EF8-274D-AEFB-2B2C0CBA2BFD}" srcOrd="5" destOrd="0" presId="urn:microsoft.com/office/officeart/2005/8/layout/hierarchy2"/>
    <dgm:cxn modelId="{B6E250A3-2FB3-374D-93F0-98568CABCA4D}" type="presParOf" srcId="{462BAFA0-4EF8-274D-AEFB-2B2C0CBA2BFD}" destId="{F03C6EBF-3D8C-9E4F-A59B-233ED4EF753F}" srcOrd="0" destOrd="0" presId="urn:microsoft.com/office/officeart/2005/8/layout/hierarchy2"/>
    <dgm:cxn modelId="{0E5AB562-CD6F-F744-A4B2-F9BA317D1C4A}" type="presParOf" srcId="{462BAFA0-4EF8-274D-AEFB-2B2C0CBA2BFD}" destId="{28C69263-29D4-2047-9760-901EBDD876B2}" srcOrd="1" destOrd="0" presId="urn:microsoft.com/office/officeart/2005/8/layout/hierarchy2"/>
    <dgm:cxn modelId="{147AE825-6462-A042-B4B7-A3C645563EFA}" type="presParOf" srcId="{2DFEE1A1-415A-DF4C-8A8F-BCF21317D66E}" destId="{ECEF67A5-35EF-5242-A80D-66DA9B3A2F41}" srcOrd="2" destOrd="0" presId="urn:microsoft.com/office/officeart/2005/8/layout/hierarchy2"/>
    <dgm:cxn modelId="{41FE3EA0-8160-4A4C-8D2C-A7B0AFC9A57B}" type="presParOf" srcId="{ECEF67A5-35EF-5242-A80D-66DA9B3A2F41}" destId="{26EE4CB1-544E-C040-8CE3-CC2C3AD49255}" srcOrd="0" destOrd="0" presId="urn:microsoft.com/office/officeart/2005/8/layout/hierarchy2"/>
    <dgm:cxn modelId="{8DADFE7B-491F-184E-AD41-4084BCFC661F}" type="presParOf" srcId="{2DFEE1A1-415A-DF4C-8A8F-BCF21317D66E}" destId="{F13A0CF7-46E7-C64E-BCF5-A6A7DCCB03D8}" srcOrd="3" destOrd="0" presId="urn:microsoft.com/office/officeart/2005/8/layout/hierarchy2"/>
    <dgm:cxn modelId="{50E7161A-7514-2045-9C69-06CBF5E9DFE1}" type="presParOf" srcId="{F13A0CF7-46E7-C64E-BCF5-A6A7DCCB03D8}" destId="{C63B9E4C-D925-1D49-AF55-2CF8FF4B3179}" srcOrd="0" destOrd="0" presId="urn:microsoft.com/office/officeart/2005/8/layout/hierarchy2"/>
    <dgm:cxn modelId="{12FF3C4E-9510-5347-A75C-422CAE040BF5}" type="presParOf" srcId="{F13A0CF7-46E7-C64E-BCF5-A6A7DCCB03D8}" destId="{C0800FD8-F067-DA48-B78B-28F1BE8B8DA8}" srcOrd="1" destOrd="0" presId="urn:microsoft.com/office/officeart/2005/8/layout/hierarchy2"/>
    <dgm:cxn modelId="{FA2C72E0-9078-9B45-8E27-E0253F3BA5EC}" type="presParOf" srcId="{C0800FD8-F067-DA48-B78B-28F1BE8B8DA8}" destId="{D69903A5-9AF0-DB42-8B48-BF2E697EB90A}" srcOrd="0" destOrd="0" presId="urn:microsoft.com/office/officeart/2005/8/layout/hierarchy2"/>
    <dgm:cxn modelId="{9BD019D6-4C8E-1445-A8C4-AEEBB43C30DA}" type="presParOf" srcId="{D69903A5-9AF0-DB42-8B48-BF2E697EB90A}" destId="{55651CD4-D768-5D49-8052-F245A5E648B6}" srcOrd="0" destOrd="0" presId="urn:microsoft.com/office/officeart/2005/8/layout/hierarchy2"/>
    <dgm:cxn modelId="{11D370C4-2597-DC46-8113-067F28E36CAA}" type="presParOf" srcId="{C0800FD8-F067-DA48-B78B-28F1BE8B8DA8}" destId="{38CADC9E-C6BD-1042-BFE8-6DC9712365F5}" srcOrd="1" destOrd="0" presId="urn:microsoft.com/office/officeart/2005/8/layout/hierarchy2"/>
    <dgm:cxn modelId="{9FC6AF13-EB4B-7845-9056-11A986E728D5}" type="presParOf" srcId="{38CADC9E-C6BD-1042-BFE8-6DC9712365F5}" destId="{24706D4D-D07C-7449-9E7B-D4AEC8EF089C}" srcOrd="0" destOrd="0" presId="urn:microsoft.com/office/officeart/2005/8/layout/hierarchy2"/>
    <dgm:cxn modelId="{65478CFF-4347-EE48-9423-9BE3D7BF82BF}" type="presParOf" srcId="{38CADC9E-C6BD-1042-BFE8-6DC9712365F5}" destId="{1BD802BD-1B32-D64F-9D8E-FC1F7C88F999}" srcOrd="1" destOrd="0" presId="urn:microsoft.com/office/officeart/2005/8/layout/hierarchy2"/>
    <dgm:cxn modelId="{8EB1518C-D042-4745-B2AA-F5835DA0BC37}" type="presParOf" srcId="{C0800FD8-F067-DA48-B78B-28F1BE8B8DA8}" destId="{12D702E5-9259-4C49-A72C-1CDDDBC995D3}" srcOrd="2" destOrd="0" presId="urn:microsoft.com/office/officeart/2005/8/layout/hierarchy2"/>
    <dgm:cxn modelId="{147EBBB0-F2D8-B14B-8E18-3F542AF1B2FA}" type="presParOf" srcId="{12D702E5-9259-4C49-A72C-1CDDDBC995D3}" destId="{0E6DA846-2236-B448-805F-E47A510F328B}" srcOrd="0" destOrd="0" presId="urn:microsoft.com/office/officeart/2005/8/layout/hierarchy2"/>
    <dgm:cxn modelId="{A6D54718-139D-FB42-9FF4-475B11BE0A24}" type="presParOf" srcId="{C0800FD8-F067-DA48-B78B-28F1BE8B8DA8}" destId="{209AAE29-6110-7C40-9DDB-CA197F68D762}" srcOrd="3" destOrd="0" presId="urn:microsoft.com/office/officeart/2005/8/layout/hierarchy2"/>
    <dgm:cxn modelId="{3A983264-6176-A040-BA65-8AF461001BE8}" type="presParOf" srcId="{209AAE29-6110-7C40-9DDB-CA197F68D762}" destId="{622AFDAB-96CB-0244-96A8-AAF2525DF1DB}" srcOrd="0" destOrd="0" presId="urn:microsoft.com/office/officeart/2005/8/layout/hierarchy2"/>
    <dgm:cxn modelId="{0E0F8A1A-D78A-774D-9A3B-B6F7C3277A57}" type="presParOf" srcId="{209AAE29-6110-7C40-9DDB-CA197F68D762}" destId="{85B16E8B-204C-D840-81FE-295BE39554F5}" srcOrd="1" destOrd="0" presId="urn:microsoft.com/office/officeart/2005/8/layout/hierarchy2"/>
    <dgm:cxn modelId="{58083A55-8977-244A-B7AA-B357B59A1C83}" type="presParOf" srcId="{C0800FD8-F067-DA48-B78B-28F1BE8B8DA8}" destId="{A4A4E377-7598-BB41-A19F-E902732AB33D}" srcOrd="4" destOrd="0" presId="urn:microsoft.com/office/officeart/2005/8/layout/hierarchy2"/>
    <dgm:cxn modelId="{D2235EBF-62D1-8343-A517-64C7076E3027}" type="presParOf" srcId="{A4A4E377-7598-BB41-A19F-E902732AB33D}" destId="{C3638C2F-20B0-3342-BFD3-53A0467B5434}" srcOrd="0" destOrd="0" presId="urn:microsoft.com/office/officeart/2005/8/layout/hierarchy2"/>
    <dgm:cxn modelId="{6CED9534-9D82-7B41-B9ED-7776C5524543}" type="presParOf" srcId="{C0800FD8-F067-DA48-B78B-28F1BE8B8DA8}" destId="{EFFE10A9-4D31-E545-8455-752035E225F8}" srcOrd="5" destOrd="0" presId="urn:microsoft.com/office/officeart/2005/8/layout/hierarchy2"/>
    <dgm:cxn modelId="{52BFB2ED-F1F0-304E-A70D-01EEB9435BF0}" type="presParOf" srcId="{EFFE10A9-4D31-E545-8455-752035E225F8}" destId="{AC4016FD-674A-ED41-B458-979D2E25D45F}" srcOrd="0" destOrd="0" presId="urn:microsoft.com/office/officeart/2005/8/layout/hierarchy2"/>
    <dgm:cxn modelId="{F82FB1E0-DF52-624D-92FB-8BB17E65C4C6}" type="presParOf" srcId="{EFFE10A9-4D31-E545-8455-752035E225F8}" destId="{060C0EDA-11DE-284F-89A8-D274CFAD6051}" srcOrd="1" destOrd="0" presId="urn:microsoft.com/office/officeart/2005/8/layout/hierarchy2"/>
    <dgm:cxn modelId="{F9B6F491-B1C9-9F43-90AC-E0318E01B700}" type="presParOf" srcId="{C0800FD8-F067-DA48-B78B-28F1BE8B8DA8}" destId="{F1DC73F9-ED4F-FF45-8B82-19F781B3D3F6}" srcOrd="6" destOrd="0" presId="urn:microsoft.com/office/officeart/2005/8/layout/hierarchy2"/>
    <dgm:cxn modelId="{08448084-5D82-7B49-8E2B-2F95F51356F0}" type="presParOf" srcId="{F1DC73F9-ED4F-FF45-8B82-19F781B3D3F6}" destId="{BD4A1CEA-9F5D-F14C-AD6E-BEC9E061E7CE}" srcOrd="0" destOrd="0" presId="urn:microsoft.com/office/officeart/2005/8/layout/hierarchy2"/>
    <dgm:cxn modelId="{C181EBB1-1D7C-C540-8174-BE6C692E0071}" type="presParOf" srcId="{C0800FD8-F067-DA48-B78B-28F1BE8B8DA8}" destId="{235DD5B4-3258-9046-9AB6-755AF4A651EC}" srcOrd="7" destOrd="0" presId="urn:microsoft.com/office/officeart/2005/8/layout/hierarchy2"/>
    <dgm:cxn modelId="{F377F832-6FAC-8745-BBD8-46C128F8DB7A}" type="presParOf" srcId="{235DD5B4-3258-9046-9AB6-755AF4A651EC}" destId="{B581D4B2-48D4-D548-9F35-A99DEFD8ED70}" srcOrd="0" destOrd="0" presId="urn:microsoft.com/office/officeart/2005/8/layout/hierarchy2"/>
    <dgm:cxn modelId="{8EC026BD-A122-3243-8CC5-9D9DA03BF22E}" type="presParOf" srcId="{235DD5B4-3258-9046-9AB6-755AF4A651EC}" destId="{61DDC478-76F4-E747-90C1-F08CF85933D5}" srcOrd="1" destOrd="0" presId="urn:microsoft.com/office/officeart/2005/8/layout/hierarchy2"/>
    <dgm:cxn modelId="{70A884C2-20C0-5A44-A802-910375B6EED1}" type="presParOf" srcId="{2DFEE1A1-415A-DF4C-8A8F-BCF21317D66E}" destId="{F15F659B-27CA-9E46-AFA0-5962112681E6}" srcOrd="4" destOrd="0" presId="urn:microsoft.com/office/officeart/2005/8/layout/hierarchy2"/>
    <dgm:cxn modelId="{001C1A30-7A6F-2D46-8394-E19D456C1C67}" type="presParOf" srcId="{F15F659B-27CA-9E46-AFA0-5962112681E6}" destId="{315B8573-5A0A-374F-819C-88E3F8F67F1B}" srcOrd="0" destOrd="0" presId="urn:microsoft.com/office/officeart/2005/8/layout/hierarchy2"/>
    <dgm:cxn modelId="{02B9C7D8-25BB-9C47-A7BF-5160D7995E14}" type="presParOf" srcId="{2DFEE1A1-415A-DF4C-8A8F-BCF21317D66E}" destId="{A95C3715-52B0-8147-B20D-81C7C008B99E}" srcOrd="5" destOrd="0" presId="urn:microsoft.com/office/officeart/2005/8/layout/hierarchy2"/>
    <dgm:cxn modelId="{D5B661D9-D657-984C-8ACC-97F62B6E5768}" type="presParOf" srcId="{A95C3715-52B0-8147-B20D-81C7C008B99E}" destId="{EA1F0A3C-6B01-5C47-A06A-261DCD1E6379}" srcOrd="0" destOrd="0" presId="urn:microsoft.com/office/officeart/2005/8/layout/hierarchy2"/>
    <dgm:cxn modelId="{0CFE67EA-626A-7245-9A8F-D9CA302AAA5B}" type="presParOf" srcId="{A95C3715-52B0-8147-B20D-81C7C008B99E}" destId="{51D791F8-43FC-8D41-9FCA-FD698C0A1A51}" srcOrd="1" destOrd="0" presId="urn:microsoft.com/office/officeart/2005/8/layout/hierarchy2"/>
    <dgm:cxn modelId="{D81A7DFB-44E6-024C-A35A-398EDF2117A8}" type="presParOf" srcId="{51D791F8-43FC-8D41-9FCA-FD698C0A1A51}" destId="{BAFF32FD-BE60-BC46-A9B5-D9BE41FC4D71}" srcOrd="0" destOrd="0" presId="urn:microsoft.com/office/officeart/2005/8/layout/hierarchy2"/>
    <dgm:cxn modelId="{C7B1686F-D94D-7449-AF4F-68A68369B37B}" type="presParOf" srcId="{BAFF32FD-BE60-BC46-A9B5-D9BE41FC4D71}" destId="{A7ED802B-01C1-234C-9ABF-CE610F375E3E}" srcOrd="0" destOrd="0" presId="urn:microsoft.com/office/officeart/2005/8/layout/hierarchy2"/>
    <dgm:cxn modelId="{6B7A998E-EBEA-804A-8FA7-360F7CB68547}" type="presParOf" srcId="{51D791F8-43FC-8D41-9FCA-FD698C0A1A51}" destId="{106B0FFE-D908-1644-8F02-D6A41A8DA691}" srcOrd="1" destOrd="0" presId="urn:microsoft.com/office/officeart/2005/8/layout/hierarchy2"/>
    <dgm:cxn modelId="{629DAD51-46C8-9649-8289-3395B26C9FB7}" type="presParOf" srcId="{106B0FFE-D908-1644-8F02-D6A41A8DA691}" destId="{D7866F13-FA5E-0F44-A4DE-C5ADF3815E29}" srcOrd="0" destOrd="0" presId="urn:microsoft.com/office/officeart/2005/8/layout/hierarchy2"/>
    <dgm:cxn modelId="{C43F7AE3-1391-DE46-988C-6B6DABE4166E}" type="presParOf" srcId="{106B0FFE-D908-1644-8F02-D6A41A8DA691}" destId="{6B5AEFC1-5094-3644-BF35-408005712778}" srcOrd="1" destOrd="0" presId="urn:microsoft.com/office/officeart/2005/8/layout/hierarchy2"/>
    <dgm:cxn modelId="{3C236A7A-299D-E94F-9EFA-D19BDDABDB84}" type="presParOf" srcId="{51D791F8-43FC-8D41-9FCA-FD698C0A1A51}" destId="{3FAB4BB9-E663-1844-BD29-E6A9EC858B28}" srcOrd="2" destOrd="0" presId="urn:microsoft.com/office/officeart/2005/8/layout/hierarchy2"/>
    <dgm:cxn modelId="{58583C98-9CF8-BE44-90A4-5BA4AD26F740}" type="presParOf" srcId="{3FAB4BB9-E663-1844-BD29-E6A9EC858B28}" destId="{2CAE28B9-BDC2-774F-9166-F20123178262}" srcOrd="0" destOrd="0" presId="urn:microsoft.com/office/officeart/2005/8/layout/hierarchy2"/>
    <dgm:cxn modelId="{357CFD12-6A1C-A740-BA97-881BAC6F6E34}" type="presParOf" srcId="{51D791F8-43FC-8D41-9FCA-FD698C0A1A51}" destId="{4AD90A78-06AB-F346-9C58-745970D34765}" srcOrd="3" destOrd="0" presId="urn:microsoft.com/office/officeart/2005/8/layout/hierarchy2"/>
    <dgm:cxn modelId="{40002F77-3446-C64A-8B12-C1D2FDA412D0}" type="presParOf" srcId="{4AD90A78-06AB-F346-9C58-745970D34765}" destId="{AF7E6D3B-231C-5542-A18D-B928BD7B7F69}" srcOrd="0" destOrd="0" presId="urn:microsoft.com/office/officeart/2005/8/layout/hierarchy2"/>
    <dgm:cxn modelId="{9AD8AE21-7FC5-A94A-A93E-43756D9CF82E}" type="presParOf" srcId="{4AD90A78-06AB-F346-9C58-745970D34765}" destId="{211C3807-4074-2E40-9013-509F33706CBD}" srcOrd="1" destOrd="0" presId="urn:microsoft.com/office/officeart/2005/8/layout/hierarchy2"/>
    <dgm:cxn modelId="{CEE94965-DF1A-A84E-AE6C-2EFF806C0750}" type="presParOf" srcId="{51D791F8-43FC-8D41-9FCA-FD698C0A1A51}" destId="{1A9FF643-2F59-1641-AEFA-F2BE805A5411}" srcOrd="4" destOrd="0" presId="urn:microsoft.com/office/officeart/2005/8/layout/hierarchy2"/>
    <dgm:cxn modelId="{DD983493-7971-9A43-9216-D535D301C5F1}" type="presParOf" srcId="{1A9FF643-2F59-1641-AEFA-F2BE805A5411}" destId="{57F1BED5-4681-1D4E-B984-A70EBDADA766}" srcOrd="0" destOrd="0" presId="urn:microsoft.com/office/officeart/2005/8/layout/hierarchy2"/>
    <dgm:cxn modelId="{97A6699F-B525-5B41-A901-850BD176BC6C}" type="presParOf" srcId="{51D791F8-43FC-8D41-9FCA-FD698C0A1A51}" destId="{60C15251-DC38-C64A-A825-726E959A487D}" srcOrd="5" destOrd="0" presId="urn:microsoft.com/office/officeart/2005/8/layout/hierarchy2"/>
    <dgm:cxn modelId="{FAACC7E8-F4F7-9540-8806-0F2EA8E414CF}" type="presParOf" srcId="{60C15251-DC38-C64A-A825-726E959A487D}" destId="{3F9337CD-6638-B54C-AA9A-1490C1189812}" srcOrd="0" destOrd="0" presId="urn:microsoft.com/office/officeart/2005/8/layout/hierarchy2"/>
    <dgm:cxn modelId="{C82DFD8B-73D6-3144-9D15-44568B3F17F2}" type="presParOf" srcId="{60C15251-DC38-C64A-A825-726E959A487D}" destId="{3F1B0D41-24BD-4C4B-ACFA-86A5D929C6F6}" srcOrd="1" destOrd="0" presId="urn:microsoft.com/office/officeart/2005/8/layout/hierarchy2"/>
    <dgm:cxn modelId="{BE64EAE7-2690-574E-8265-6A3D54C1C2E5}" type="presParOf" srcId="{2DFEE1A1-415A-DF4C-8A8F-BCF21317D66E}" destId="{6C134714-25C6-5F49-85F8-ABD35D418646}" srcOrd="6" destOrd="0" presId="urn:microsoft.com/office/officeart/2005/8/layout/hierarchy2"/>
    <dgm:cxn modelId="{B737779B-0BF5-9243-95BB-BADA128815DC}" type="presParOf" srcId="{6C134714-25C6-5F49-85F8-ABD35D418646}" destId="{1F9EF754-BDE6-B743-91E6-912A84D83D7E}" srcOrd="0" destOrd="0" presId="urn:microsoft.com/office/officeart/2005/8/layout/hierarchy2"/>
    <dgm:cxn modelId="{B94FA40C-5657-704A-A57D-0A0DE6BEF996}" type="presParOf" srcId="{2DFEE1A1-415A-DF4C-8A8F-BCF21317D66E}" destId="{9513D016-48EB-7A42-9C3C-AF179B31E7B5}" srcOrd="7" destOrd="0" presId="urn:microsoft.com/office/officeart/2005/8/layout/hierarchy2"/>
    <dgm:cxn modelId="{B8966A16-0FF7-034C-AE04-790EE812B1B6}" type="presParOf" srcId="{9513D016-48EB-7A42-9C3C-AF179B31E7B5}" destId="{501882C1-4FB0-384A-BA21-02893B705C8A}" srcOrd="0" destOrd="0" presId="urn:microsoft.com/office/officeart/2005/8/layout/hierarchy2"/>
    <dgm:cxn modelId="{C6B1194E-4F89-FE4C-8BFC-8F424A3EB0AC}" type="presParOf" srcId="{9513D016-48EB-7A42-9C3C-AF179B31E7B5}" destId="{F7BDF903-C5D9-284E-9DDF-C76FE17099BE}" srcOrd="1" destOrd="0" presId="urn:microsoft.com/office/officeart/2005/8/layout/hierarchy2"/>
    <dgm:cxn modelId="{A406DC2E-35B9-AF4E-884F-36876C0F7C57}" type="presParOf" srcId="{F7BDF903-C5D9-284E-9DDF-C76FE17099BE}" destId="{1D35F1CB-665E-9044-B41B-9E79A2FA736A}" srcOrd="0" destOrd="0" presId="urn:microsoft.com/office/officeart/2005/8/layout/hierarchy2"/>
    <dgm:cxn modelId="{4050B0FC-F814-9D4B-AB6B-922DBBEE2AA9}" type="presParOf" srcId="{1D35F1CB-665E-9044-B41B-9E79A2FA736A}" destId="{5FF909B9-E05E-3E42-AFA6-662AFB967B48}" srcOrd="0" destOrd="0" presId="urn:microsoft.com/office/officeart/2005/8/layout/hierarchy2"/>
    <dgm:cxn modelId="{AC6D1EDD-96A6-E844-BCDC-AA518C4CCBFE}" type="presParOf" srcId="{F7BDF903-C5D9-284E-9DDF-C76FE17099BE}" destId="{1ADA535F-9BF3-1F4A-9CCC-F66F2E05B2EB}" srcOrd="1" destOrd="0" presId="urn:microsoft.com/office/officeart/2005/8/layout/hierarchy2"/>
    <dgm:cxn modelId="{ECF3E120-DD3C-E447-A199-CC7DAA312DAA}" type="presParOf" srcId="{1ADA535F-9BF3-1F4A-9CCC-F66F2E05B2EB}" destId="{2EDC39E6-4CAD-2743-B693-D038779EB23D}" srcOrd="0" destOrd="0" presId="urn:microsoft.com/office/officeart/2005/8/layout/hierarchy2"/>
    <dgm:cxn modelId="{56C4C5AC-2E33-6948-9B22-B473406F6729}" type="presParOf" srcId="{1ADA535F-9BF3-1F4A-9CCC-F66F2E05B2EB}" destId="{FB3CC3DF-493C-1A4F-80F0-EE292B0A8324}" srcOrd="1" destOrd="0" presId="urn:microsoft.com/office/officeart/2005/8/layout/hierarchy2"/>
    <dgm:cxn modelId="{4183C20C-469A-874A-B44E-FE374793900B}" type="presParOf" srcId="{F7BDF903-C5D9-284E-9DDF-C76FE17099BE}" destId="{EE8E2FAE-F8AD-194F-A5DF-D7E23F233B30}" srcOrd="2" destOrd="0" presId="urn:microsoft.com/office/officeart/2005/8/layout/hierarchy2"/>
    <dgm:cxn modelId="{C6F6E23D-47DA-8B4C-9508-2F72DDA4EA75}" type="presParOf" srcId="{EE8E2FAE-F8AD-194F-A5DF-D7E23F233B30}" destId="{1FD7A4AB-3D94-CD44-8BEA-E2B3DED4F0CE}" srcOrd="0" destOrd="0" presId="urn:microsoft.com/office/officeart/2005/8/layout/hierarchy2"/>
    <dgm:cxn modelId="{2A44C60D-DD4D-E54F-97BB-9A6825A2CA30}" type="presParOf" srcId="{F7BDF903-C5D9-284E-9DDF-C76FE17099BE}" destId="{40B90181-CF49-7F43-A680-67886B42A8A6}" srcOrd="3" destOrd="0" presId="urn:microsoft.com/office/officeart/2005/8/layout/hierarchy2"/>
    <dgm:cxn modelId="{6A1A2F18-78A9-BA4E-A314-2B517E7C3CDE}" type="presParOf" srcId="{40B90181-CF49-7F43-A680-67886B42A8A6}" destId="{5CA0AA25-3E96-9040-A9F6-E4245B72C491}" srcOrd="0" destOrd="0" presId="urn:microsoft.com/office/officeart/2005/8/layout/hierarchy2"/>
    <dgm:cxn modelId="{AD07A6D0-2E3B-B24E-860D-83E769838320}" type="presParOf" srcId="{40B90181-CF49-7F43-A680-67886B42A8A6}" destId="{0899B4EE-73D7-D648-8BF6-CCAA54B5DA0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1ABB78-3F1A-4045-86C0-1F55FA0F4EFE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DFDBA99-2375-3346-A1CA-02E727524B1A}">
      <dgm:prSet phldrT="[Text]" custT="1"/>
      <dgm:spPr>
        <a:solidFill>
          <a:schemeClr val="bg2"/>
        </a:solidFill>
      </dgm:spPr>
      <dgm:t>
        <a:bodyPr/>
        <a:lstStyle/>
        <a:p>
          <a:pPr algn="ctr"/>
          <a:r>
            <a:rPr lang="en-US" sz="1800" dirty="0"/>
            <a:t>Problems</a:t>
          </a:r>
        </a:p>
      </dgm:t>
    </dgm:pt>
    <dgm:pt modelId="{E06EFC9E-1257-8047-B823-E63DA5F50745}" type="parTrans" cxnId="{434F4F40-AC0C-3A4C-BC7E-89FBF77C6B29}">
      <dgm:prSet/>
      <dgm:spPr/>
      <dgm:t>
        <a:bodyPr/>
        <a:lstStyle/>
        <a:p>
          <a:endParaRPr lang="en-US"/>
        </a:p>
      </dgm:t>
    </dgm:pt>
    <dgm:pt modelId="{A4F7ACCF-9FBE-FC4A-9871-4B91B80B4B95}" type="sibTrans" cxnId="{434F4F40-AC0C-3A4C-BC7E-89FBF77C6B29}">
      <dgm:prSet/>
      <dgm:spPr/>
      <dgm:t>
        <a:bodyPr/>
        <a:lstStyle/>
        <a:p>
          <a:endParaRPr lang="en-US"/>
        </a:p>
      </dgm:t>
    </dgm:pt>
    <dgm:pt modelId="{48F23EB6-EA48-5240-8B1D-4CCF8EFC2527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800" dirty="0"/>
            <a:t>Meta-Learning for Robustness</a:t>
          </a:r>
        </a:p>
      </dgm:t>
    </dgm:pt>
    <dgm:pt modelId="{608E1CE5-EA08-4F4D-A567-7D72C324966D}" type="parTrans" cxnId="{4FDD63EE-E7DE-6B48-BB4A-9760AC49A4EF}">
      <dgm:prSet custT="1"/>
      <dgm:spPr/>
      <dgm:t>
        <a:bodyPr/>
        <a:lstStyle/>
        <a:p>
          <a:pPr algn="ctr"/>
          <a:endParaRPr lang="en-US" sz="1800"/>
        </a:p>
      </dgm:t>
    </dgm:pt>
    <dgm:pt modelId="{0373EB99-5A8F-FD4D-88B7-446AADF483CD}" type="sibTrans" cxnId="{4FDD63EE-E7DE-6B48-BB4A-9760AC49A4EF}">
      <dgm:prSet/>
      <dgm:spPr/>
      <dgm:t>
        <a:bodyPr/>
        <a:lstStyle/>
        <a:p>
          <a:endParaRPr lang="en-US"/>
        </a:p>
      </dgm:t>
    </dgm:pt>
    <dgm:pt modelId="{3AB10288-D2A7-B44C-B1F3-5F44E9C9E767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Definition of meta-learning</a:t>
          </a:r>
        </a:p>
      </dgm:t>
    </dgm:pt>
    <dgm:pt modelId="{91C0CF59-C824-D047-80DE-20A4D967B6DB}" type="parTrans" cxnId="{7B49D4E1-4A64-B04D-8E23-0B8E66DF2C3D}">
      <dgm:prSet custT="1"/>
      <dgm:spPr/>
      <dgm:t>
        <a:bodyPr/>
        <a:lstStyle/>
        <a:p>
          <a:pPr algn="ctr"/>
          <a:endParaRPr lang="en-US" sz="1800"/>
        </a:p>
      </dgm:t>
    </dgm:pt>
    <dgm:pt modelId="{EF8D13D8-708B-A543-9BF8-49B226969329}" type="sibTrans" cxnId="{7B49D4E1-4A64-B04D-8E23-0B8E66DF2C3D}">
      <dgm:prSet/>
      <dgm:spPr/>
      <dgm:t>
        <a:bodyPr/>
        <a:lstStyle/>
        <a:p>
          <a:endParaRPr lang="en-US"/>
        </a:p>
      </dgm:t>
    </dgm:pt>
    <dgm:pt modelId="{E7C8D802-1897-934A-ACCA-75AB2E7AC77C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gm:t>
    </dgm:pt>
    <dgm:pt modelId="{041430B4-10C3-8144-AB40-34D5A644B541}" type="parTrans" cxnId="{A2F51200-22FF-B04B-A1A6-802DA18B4242}">
      <dgm:prSet custT="1"/>
      <dgm:spPr/>
      <dgm:t>
        <a:bodyPr/>
        <a:lstStyle/>
        <a:p>
          <a:pPr algn="ctr"/>
          <a:endParaRPr lang="en-US" sz="1800"/>
        </a:p>
      </dgm:t>
    </dgm:pt>
    <dgm:pt modelId="{4AAC9B9B-7990-5A4E-8A76-A84C1132DEE5}" type="sibTrans" cxnId="{A2F51200-22FF-B04B-A1A6-802DA18B4242}">
      <dgm:prSet/>
      <dgm:spPr/>
      <dgm:t>
        <a:bodyPr/>
        <a:lstStyle/>
        <a:p>
          <a:endParaRPr lang="en-US"/>
        </a:p>
      </dgm:t>
    </dgm:pt>
    <dgm:pt modelId="{828C30D3-90C2-A04D-8F41-1158742A15DF}">
      <dgm:prSet phldrT="[Text]"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gm:t>
    </dgm:pt>
    <dgm:pt modelId="{6B68F08E-9691-C045-8967-0D822F0EE2C8}" type="parTrans" cxnId="{C2D79E9D-CA62-B14D-8163-138D69CEFF3B}">
      <dgm:prSet custT="1"/>
      <dgm:spPr/>
      <dgm:t>
        <a:bodyPr/>
        <a:lstStyle/>
        <a:p>
          <a:pPr algn="ctr"/>
          <a:endParaRPr lang="en-US" sz="1800"/>
        </a:p>
      </dgm:t>
    </dgm:pt>
    <dgm:pt modelId="{2998A4D8-EDCE-BD4F-B3F0-1F421AC23FB6}" type="sibTrans" cxnId="{C2D79E9D-CA62-B14D-8163-138D69CEFF3B}">
      <dgm:prSet/>
      <dgm:spPr/>
      <dgm:t>
        <a:bodyPr/>
        <a:lstStyle/>
        <a:p>
          <a:endParaRPr lang="en-US"/>
        </a:p>
      </dgm:t>
    </dgm:pt>
    <dgm:pt modelId="{842FFE48-8286-0943-9035-2D1E9F1D5D8E}">
      <dgm:prSet phldrT="[Text]" custT="1"/>
      <dgm:spPr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gm:t>
    </dgm:pt>
    <dgm:pt modelId="{29BB5818-47A1-524F-9951-7B8512708729}" type="parTrans" cxnId="{77EA44EE-9F7A-FA42-8C1C-DA108C7EDB99}">
      <dgm:prSet custT="1"/>
      <dgm:spPr/>
      <dgm:t>
        <a:bodyPr/>
        <a:lstStyle/>
        <a:p>
          <a:pPr algn="ctr"/>
          <a:endParaRPr lang="en-US" sz="1800"/>
        </a:p>
      </dgm:t>
    </dgm:pt>
    <dgm:pt modelId="{8A78EC97-CFDB-2F46-90DA-B4C1B3B64E42}" type="sibTrans" cxnId="{77EA44EE-9F7A-FA42-8C1C-DA108C7EDB99}">
      <dgm:prSet/>
      <dgm:spPr/>
      <dgm:t>
        <a:bodyPr/>
        <a:lstStyle/>
        <a:p>
          <a:endParaRPr lang="en-US"/>
        </a:p>
      </dgm:t>
    </dgm:pt>
    <dgm:pt modelId="{C99A56B0-DDB7-B84D-9642-83AE252C0132}">
      <dgm:prSet phldrT="[Text]" custT="1"/>
      <dgm:spPr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gm:t>
    </dgm:pt>
    <dgm:pt modelId="{BFCC9B9B-E3F2-E143-9BC3-B9E72CAEF902}" type="parTrans" cxnId="{DB203446-0AD3-8E49-B307-A1F1B59EBBEC}">
      <dgm:prSet custT="1"/>
      <dgm:spPr/>
      <dgm:t>
        <a:bodyPr/>
        <a:lstStyle/>
        <a:p>
          <a:pPr algn="ctr"/>
          <a:endParaRPr lang="en-US" sz="1800"/>
        </a:p>
      </dgm:t>
    </dgm:pt>
    <dgm:pt modelId="{62F585F6-595F-244B-9A7C-64DAB3A1A2CB}" type="sibTrans" cxnId="{DB203446-0AD3-8E49-B307-A1F1B59EBBEC}">
      <dgm:prSet/>
      <dgm:spPr/>
      <dgm:t>
        <a:bodyPr/>
        <a:lstStyle/>
        <a:p>
          <a:endParaRPr lang="en-US"/>
        </a:p>
      </dgm:t>
    </dgm:pt>
    <dgm:pt modelId="{93A13C43-FA22-8749-8D56-C8F5A04817B5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gm:t>
    </dgm:pt>
    <dgm:pt modelId="{A1413B68-858A-9B46-B576-92ED35DE53DE}" type="parTrans" cxnId="{6C7E5ECA-6BB3-CA42-B6A2-F291AE240D2C}">
      <dgm:prSet custT="1"/>
      <dgm:spPr/>
      <dgm:t>
        <a:bodyPr/>
        <a:lstStyle/>
        <a:p>
          <a:pPr algn="ctr"/>
          <a:endParaRPr lang="en-US" sz="1800"/>
        </a:p>
      </dgm:t>
    </dgm:pt>
    <dgm:pt modelId="{B6CAD385-13EF-D84E-9EA8-51036ACF873F}" type="sibTrans" cxnId="{6C7E5ECA-6BB3-CA42-B6A2-F291AE240D2C}">
      <dgm:prSet/>
      <dgm:spPr/>
      <dgm:t>
        <a:bodyPr/>
        <a:lstStyle/>
        <a:p>
          <a:endParaRPr lang="en-US"/>
        </a:p>
      </dgm:t>
    </dgm:pt>
    <dgm:pt modelId="{D6AFCC3A-D872-1C46-8FC3-F326FBA3EAA2}">
      <dgm:prSet phldrT="[Text]" custT="1"/>
      <dgm:spPr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gm:t>
    </dgm:pt>
    <dgm:pt modelId="{AE8C4BF3-D23B-0643-A7B5-83F358D617C9}" type="parTrans" cxnId="{DF884934-D757-9D45-88C8-196D937855F2}">
      <dgm:prSet custT="1"/>
      <dgm:spPr/>
      <dgm:t>
        <a:bodyPr/>
        <a:lstStyle/>
        <a:p>
          <a:pPr algn="ctr"/>
          <a:endParaRPr lang="en-US" sz="1800"/>
        </a:p>
      </dgm:t>
    </dgm:pt>
    <dgm:pt modelId="{9AD999B8-8771-3048-BF0F-D83D3A029846}" type="sibTrans" cxnId="{DF884934-D757-9D45-88C8-196D937855F2}">
      <dgm:prSet/>
      <dgm:spPr/>
      <dgm:t>
        <a:bodyPr/>
        <a:lstStyle/>
        <a:p>
          <a:endParaRPr lang="en-US"/>
        </a:p>
      </dgm:t>
    </dgm:pt>
    <dgm:pt modelId="{A9F12194-2383-4C41-AD18-1B519EFC8C6C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Attacks on LLM</a:t>
          </a:r>
        </a:p>
      </dgm:t>
    </dgm:pt>
    <dgm:pt modelId="{6ADCC88B-5DCD-FD42-BF68-1286EDA8020D}" type="parTrans" cxnId="{FA6E9D26-820E-7F40-A51F-7C641B5011E2}">
      <dgm:prSet custT="1"/>
      <dgm:spPr/>
      <dgm:t>
        <a:bodyPr/>
        <a:lstStyle/>
        <a:p>
          <a:pPr algn="ctr"/>
          <a:endParaRPr lang="en-US" sz="1800"/>
        </a:p>
      </dgm:t>
    </dgm:pt>
    <dgm:pt modelId="{0814C02F-B48D-8E40-B49F-64BC76B06A66}" type="sibTrans" cxnId="{FA6E9D26-820E-7F40-A51F-7C641B5011E2}">
      <dgm:prSet/>
      <dgm:spPr/>
      <dgm:t>
        <a:bodyPr/>
        <a:lstStyle/>
        <a:p>
          <a:endParaRPr lang="en-US"/>
        </a:p>
      </dgm:t>
    </dgm:pt>
    <dgm:pt modelId="{245EE2AF-371E-8047-B267-C9537C882DEA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gm:t>
    </dgm:pt>
    <dgm:pt modelId="{C174EC06-7055-6546-9E3B-AA21C6E79977}" type="parTrans" cxnId="{E72DCA10-E860-E444-BAE5-4347F13A4D46}">
      <dgm:prSet custT="1"/>
      <dgm:spPr/>
      <dgm:t>
        <a:bodyPr/>
        <a:lstStyle/>
        <a:p>
          <a:pPr algn="ctr"/>
          <a:endParaRPr lang="en-US" sz="1800"/>
        </a:p>
      </dgm:t>
    </dgm:pt>
    <dgm:pt modelId="{D9205DBB-FC6F-D74D-ACBB-A0DC5977A832}" type="sibTrans" cxnId="{E72DCA10-E860-E444-BAE5-4347F13A4D46}">
      <dgm:prSet/>
      <dgm:spPr/>
      <dgm:t>
        <a:bodyPr/>
        <a:lstStyle/>
        <a:p>
          <a:endParaRPr lang="en-US"/>
        </a:p>
      </dgm:t>
    </dgm:pt>
    <dgm:pt modelId="{2226262E-BC2E-CF48-BEE9-DCBBD4990F0B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gm:t>
    </dgm:pt>
    <dgm:pt modelId="{F7B7681A-ED27-2A43-86B6-9E8F4FDBD643}" type="parTrans" cxnId="{7E5B8F2E-1422-A947-BC5F-1F949B30DFEA}">
      <dgm:prSet custT="1"/>
      <dgm:spPr/>
      <dgm:t>
        <a:bodyPr/>
        <a:lstStyle/>
        <a:p>
          <a:pPr algn="ctr"/>
          <a:endParaRPr lang="en-US" sz="1800"/>
        </a:p>
      </dgm:t>
    </dgm:pt>
    <dgm:pt modelId="{8A7B869A-EEB0-FE45-A134-C5901E0B2732}" type="sibTrans" cxnId="{7E5B8F2E-1422-A947-BC5F-1F949B30DFEA}">
      <dgm:prSet/>
      <dgm:spPr/>
      <dgm:t>
        <a:bodyPr/>
        <a:lstStyle/>
        <a:p>
          <a:endParaRPr lang="en-US"/>
        </a:p>
      </dgm:t>
    </dgm:pt>
    <dgm:pt modelId="{9AA68F54-F36C-EE46-896C-0A4789FAE18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Training time cost</a:t>
          </a:r>
        </a:p>
      </dgm:t>
    </dgm:pt>
    <dgm:pt modelId="{F33A9844-5889-0849-9584-6D6512AF3EFB}" type="parTrans" cxnId="{527A5CDB-1580-264E-A6D9-DF55B7F96436}">
      <dgm:prSet custT="1"/>
      <dgm:spPr/>
      <dgm:t>
        <a:bodyPr/>
        <a:lstStyle/>
        <a:p>
          <a:pPr algn="ctr"/>
          <a:endParaRPr lang="en-US" sz="1800"/>
        </a:p>
      </dgm:t>
    </dgm:pt>
    <dgm:pt modelId="{A5F9356C-F5C9-2145-B78E-43C3C5D9F161}" type="sibTrans" cxnId="{527A5CDB-1580-264E-A6D9-DF55B7F96436}">
      <dgm:prSet/>
      <dgm:spPr/>
      <dgm:t>
        <a:bodyPr/>
        <a:lstStyle/>
        <a:p>
          <a:endParaRPr lang="en-US"/>
        </a:p>
      </dgm:t>
    </dgm:pt>
    <dgm:pt modelId="{17A4B24B-4D40-BA4E-88A7-2B6DB503BB0E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gm:t>
    </dgm:pt>
    <dgm:pt modelId="{75B8FE99-24B3-274D-BEC5-0C129FEF0434}" type="parTrans" cxnId="{8B5BE948-D572-7040-B0EC-612F242F3F9A}">
      <dgm:prSet custT="1"/>
      <dgm:spPr/>
      <dgm:t>
        <a:bodyPr/>
        <a:lstStyle/>
        <a:p>
          <a:pPr algn="ctr"/>
          <a:endParaRPr lang="en-US" sz="1800"/>
        </a:p>
      </dgm:t>
    </dgm:pt>
    <dgm:pt modelId="{646CA3FD-1A7B-7E4C-8FC5-35B794D22DED}" type="sibTrans" cxnId="{8B5BE948-D572-7040-B0EC-612F242F3F9A}">
      <dgm:prSet/>
      <dgm:spPr/>
      <dgm:t>
        <a:bodyPr/>
        <a:lstStyle/>
        <a:p>
          <a:endParaRPr lang="en-US"/>
        </a:p>
      </dgm:t>
    </dgm:pt>
    <dgm:pt modelId="{87C1EF72-9FCF-204A-97EC-E7926E3E1602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black-box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source</a:t>
          </a:r>
          <a:r>
            <a:rPr lang="en-US" sz="1800" kern="1200" dirty="0"/>
            <a:t> model</a:t>
          </a:r>
        </a:p>
      </dgm:t>
    </dgm:pt>
    <dgm:pt modelId="{FC1D00BC-1E3D-264C-8978-4FED9C51F6A2}" type="parTrans" cxnId="{1F256E68-7582-3245-AF4D-663CA461DC3E}">
      <dgm:prSet custT="1"/>
      <dgm:spPr/>
      <dgm:t>
        <a:bodyPr/>
        <a:lstStyle/>
        <a:p>
          <a:pPr algn="ctr"/>
          <a:endParaRPr lang="en-US" sz="1800"/>
        </a:p>
      </dgm:t>
    </dgm:pt>
    <dgm:pt modelId="{32931E25-C0EB-F043-A5C3-27751823E329}" type="sibTrans" cxnId="{1F256E68-7582-3245-AF4D-663CA461DC3E}">
      <dgm:prSet/>
      <dgm:spPr/>
      <dgm:t>
        <a:bodyPr/>
        <a:lstStyle/>
        <a:p>
          <a:endParaRPr lang="en-US"/>
        </a:p>
      </dgm:t>
    </dgm:pt>
    <dgm:pt modelId="{0C582139-9943-F544-84D5-A48E9FA32676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gm:t>
    </dgm:pt>
    <dgm:pt modelId="{0117B40A-52E4-CC47-B56A-529ECFF3E25A}" type="parTrans" cxnId="{8824A294-8551-F74B-B42E-7B6D2046D5D9}">
      <dgm:prSet custT="1"/>
      <dgm:spPr/>
      <dgm:t>
        <a:bodyPr/>
        <a:lstStyle/>
        <a:p>
          <a:pPr algn="ctr"/>
          <a:endParaRPr lang="en-US" sz="1800"/>
        </a:p>
      </dgm:t>
    </dgm:pt>
    <dgm:pt modelId="{171D6375-5BB8-5049-B4DB-5CF99769B8F1}" type="sibTrans" cxnId="{8824A294-8551-F74B-B42E-7B6D2046D5D9}">
      <dgm:prSet/>
      <dgm:spPr/>
      <dgm:t>
        <a:bodyPr/>
        <a:lstStyle/>
        <a:p>
          <a:endParaRPr lang="en-US"/>
        </a:p>
      </dgm:t>
    </dgm:pt>
    <dgm:pt modelId="{6F342F40-B974-194D-91CF-CE1F4781CD8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Defense of LLM</a:t>
          </a:r>
        </a:p>
      </dgm:t>
    </dgm:pt>
    <dgm:pt modelId="{80E5D482-C9B7-1345-A4E5-F08D573E6AB6}" type="parTrans" cxnId="{38637BF5-F919-DA43-BBBE-21490862FEE8}">
      <dgm:prSet custT="1"/>
      <dgm:spPr/>
      <dgm:t>
        <a:bodyPr/>
        <a:lstStyle/>
        <a:p>
          <a:pPr algn="ctr"/>
          <a:endParaRPr lang="en-US" sz="1800"/>
        </a:p>
      </dgm:t>
    </dgm:pt>
    <dgm:pt modelId="{81D46900-9A2C-FA4C-B71D-23AF09B5E857}" type="sibTrans" cxnId="{38637BF5-F919-DA43-BBBE-21490862FEE8}">
      <dgm:prSet/>
      <dgm:spPr/>
      <dgm:t>
        <a:bodyPr/>
        <a:lstStyle/>
        <a:p>
          <a:endParaRPr lang="en-US"/>
        </a:p>
      </dgm:t>
    </dgm:pt>
    <dgm:pt modelId="{93E2D8DF-0A76-0840-821C-2E60F6D0B9F7}" type="pres">
      <dgm:prSet presAssocID="{AD1ABB78-3F1A-4045-86C0-1F55FA0F4EF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4D9D7F-F7D0-CA4B-B631-EBDEFB2C93A8}" type="pres">
      <dgm:prSet presAssocID="{3DFDBA99-2375-3346-A1CA-02E727524B1A}" presName="root1" presStyleCnt="0"/>
      <dgm:spPr/>
    </dgm:pt>
    <dgm:pt modelId="{5CF9DF3E-E418-B64A-AAA3-8B0AF72522D9}" type="pres">
      <dgm:prSet presAssocID="{3DFDBA99-2375-3346-A1CA-02E727524B1A}" presName="LevelOneTextNode" presStyleLbl="node0" presStyleIdx="0" presStyleCnt="1" custScaleX="194534" custScaleY="142108">
        <dgm:presLayoutVars>
          <dgm:chPref val="3"/>
        </dgm:presLayoutVars>
      </dgm:prSet>
      <dgm:spPr/>
    </dgm:pt>
    <dgm:pt modelId="{2DFEE1A1-415A-DF4C-8A8F-BCF21317D66E}" type="pres">
      <dgm:prSet presAssocID="{3DFDBA99-2375-3346-A1CA-02E727524B1A}" presName="level2hierChild" presStyleCnt="0"/>
      <dgm:spPr/>
    </dgm:pt>
    <dgm:pt modelId="{8DED9E99-6AE7-AF4B-A34E-2293042DB778}" type="pres">
      <dgm:prSet presAssocID="{608E1CE5-EA08-4F4D-A567-7D72C324966D}" presName="conn2-1" presStyleLbl="parChTrans1D2" presStyleIdx="0" presStyleCnt="4" custSzY="13210" custScaleX="2000000"/>
      <dgm:spPr/>
    </dgm:pt>
    <dgm:pt modelId="{8A52E6F9-A2DE-764E-9127-0E58231076E6}" type="pres">
      <dgm:prSet presAssocID="{608E1CE5-EA08-4F4D-A567-7D72C324966D}" presName="connTx" presStyleLbl="parChTrans1D2" presStyleIdx="0" presStyleCnt="4"/>
      <dgm:spPr/>
    </dgm:pt>
    <dgm:pt modelId="{FE59A6C6-F0DE-C64E-8D14-60C32E08638C}" type="pres">
      <dgm:prSet presAssocID="{48F23EB6-EA48-5240-8B1D-4CCF8EFC2527}" presName="root2" presStyleCnt="0"/>
      <dgm:spPr/>
    </dgm:pt>
    <dgm:pt modelId="{2566CC6D-B038-8F4A-A823-7ACAE05154C0}" type="pres">
      <dgm:prSet presAssocID="{48F23EB6-EA48-5240-8B1D-4CCF8EFC2527}" presName="LevelTwoTextNode" presStyleLbl="node2" presStyleIdx="0" presStyleCnt="4" custScaleX="730757" custScaleY="142108">
        <dgm:presLayoutVars>
          <dgm:chPref val="3"/>
        </dgm:presLayoutVars>
      </dgm:prSet>
      <dgm:spPr/>
    </dgm:pt>
    <dgm:pt modelId="{5D42C164-C2D3-1648-ABFC-EC31A330EE33}" type="pres">
      <dgm:prSet presAssocID="{48F23EB6-EA48-5240-8B1D-4CCF8EFC2527}" presName="level3hierChild" presStyleCnt="0"/>
      <dgm:spPr/>
    </dgm:pt>
    <dgm:pt modelId="{C81ED78C-5CB8-BE4E-B20D-3938140CB32D}" type="pres">
      <dgm:prSet presAssocID="{91C0CF59-C824-D047-80DE-20A4D967B6DB}" presName="conn2-1" presStyleLbl="parChTrans1D3" presStyleIdx="0" presStyleCnt="12" custSzY="13210" custScaleX="2000000"/>
      <dgm:spPr/>
    </dgm:pt>
    <dgm:pt modelId="{883FD084-14EA-E04B-AF61-399F25DC9EB9}" type="pres">
      <dgm:prSet presAssocID="{91C0CF59-C824-D047-80DE-20A4D967B6DB}" presName="connTx" presStyleLbl="parChTrans1D3" presStyleIdx="0" presStyleCnt="12"/>
      <dgm:spPr/>
    </dgm:pt>
    <dgm:pt modelId="{85B417F2-56FC-DF41-AF07-C717404635C0}" type="pres">
      <dgm:prSet presAssocID="{3AB10288-D2A7-B44C-B1F3-5F44E9C9E767}" presName="root2" presStyleCnt="0"/>
      <dgm:spPr/>
    </dgm:pt>
    <dgm:pt modelId="{CF2E8329-C76E-BA4F-9DD6-C2532DC25D78}" type="pres">
      <dgm:prSet presAssocID="{3AB10288-D2A7-B44C-B1F3-5F44E9C9E767}" presName="LevelTwoTextNode" presStyleLbl="node3" presStyleIdx="0" presStyleCnt="12" custScaleX="828734" custScaleY="142108">
        <dgm:presLayoutVars>
          <dgm:chPref val="3"/>
        </dgm:presLayoutVars>
      </dgm:prSet>
      <dgm:spPr/>
    </dgm:pt>
    <dgm:pt modelId="{009A02D4-08DD-B241-86FE-B023AD0A7233}" type="pres">
      <dgm:prSet presAssocID="{3AB10288-D2A7-B44C-B1F3-5F44E9C9E767}" presName="level3hierChild" presStyleCnt="0"/>
      <dgm:spPr/>
    </dgm:pt>
    <dgm:pt modelId="{DD62F4D6-964F-EF4E-9BB0-C69307B88F7F}" type="pres">
      <dgm:prSet presAssocID="{041430B4-10C3-8144-AB40-34D5A644B541}" presName="conn2-1" presStyleLbl="parChTrans1D3" presStyleIdx="1" presStyleCnt="12" custSzY="13210" custScaleX="2000000"/>
      <dgm:spPr/>
    </dgm:pt>
    <dgm:pt modelId="{57C373E4-8C3C-3B4D-B846-20D7345906D2}" type="pres">
      <dgm:prSet presAssocID="{041430B4-10C3-8144-AB40-34D5A644B541}" presName="connTx" presStyleLbl="parChTrans1D3" presStyleIdx="1" presStyleCnt="12"/>
      <dgm:spPr/>
    </dgm:pt>
    <dgm:pt modelId="{DBBE09B6-B758-FC45-9C79-8E0457DBA29E}" type="pres">
      <dgm:prSet presAssocID="{E7C8D802-1897-934A-ACCA-75AB2E7AC77C}" presName="root2" presStyleCnt="0"/>
      <dgm:spPr/>
    </dgm:pt>
    <dgm:pt modelId="{42D50F40-FD43-9E4D-8876-CD257BFADAE6}" type="pres">
      <dgm:prSet presAssocID="{E7C8D802-1897-934A-ACCA-75AB2E7AC77C}" presName="LevelTwoTextNode" presStyleLbl="node3" presStyleIdx="1" presStyleCnt="12" custScaleX="828734" custScaleY="142108">
        <dgm:presLayoutVars>
          <dgm:chPref val="3"/>
        </dgm:presLayoutVars>
      </dgm:prSet>
      <dgm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</dgm:spPr>
    </dgm:pt>
    <dgm:pt modelId="{74E28BD1-3DAA-6A4B-87B3-6D6856E94B95}" type="pres">
      <dgm:prSet presAssocID="{E7C8D802-1897-934A-ACCA-75AB2E7AC77C}" presName="level3hierChild" presStyleCnt="0"/>
      <dgm:spPr/>
    </dgm:pt>
    <dgm:pt modelId="{A0B787AB-1C69-0340-8E23-D2CFEE5B7772}" type="pres">
      <dgm:prSet presAssocID="{C174EC06-7055-6546-9E3B-AA21C6E79977}" presName="conn2-1" presStyleLbl="parChTrans1D3" presStyleIdx="2" presStyleCnt="12" custSzY="13210" custScaleX="2000000"/>
      <dgm:spPr/>
    </dgm:pt>
    <dgm:pt modelId="{DF5C633C-4A80-5C41-8753-252859E62730}" type="pres">
      <dgm:prSet presAssocID="{C174EC06-7055-6546-9E3B-AA21C6E79977}" presName="connTx" presStyleLbl="parChTrans1D3" presStyleIdx="2" presStyleCnt="12"/>
      <dgm:spPr/>
    </dgm:pt>
    <dgm:pt modelId="{462BAFA0-4EF8-274D-AEFB-2B2C0CBA2BFD}" type="pres">
      <dgm:prSet presAssocID="{245EE2AF-371E-8047-B267-C9537C882DEA}" presName="root2" presStyleCnt="0"/>
      <dgm:spPr/>
    </dgm:pt>
    <dgm:pt modelId="{F03C6EBF-3D8C-9E4F-A59B-233ED4EF753F}" type="pres">
      <dgm:prSet presAssocID="{245EE2AF-371E-8047-B267-C9537C882DEA}" presName="LevelTwoTextNode" presStyleLbl="node3" presStyleIdx="2" presStyleCnt="12" custScaleX="828734" custScaleY="142108">
        <dgm:presLayoutVars>
          <dgm:chPref val="3"/>
        </dgm:presLayoutVars>
      </dgm:prSet>
      <dgm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</dgm:spPr>
    </dgm:pt>
    <dgm:pt modelId="{28C69263-29D4-2047-9760-901EBDD876B2}" type="pres">
      <dgm:prSet presAssocID="{245EE2AF-371E-8047-B267-C9537C882DEA}" presName="level3hierChild" presStyleCnt="0"/>
      <dgm:spPr/>
    </dgm:pt>
    <dgm:pt modelId="{ECEF67A5-35EF-5242-A80D-66DA9B3A2F41}" type="pres">
      <dgm:prSet presAssocID="{6B68F08E-9691-C045-8967-0D822F0EE2C8}" presName="conn2-1" presStyleLbl="parChTrans1D2" presStyleIdx="1" presStyleCnt="4" custSzY="13210" custScaleX="2000000"/>
      <dgm:spPr/>
    </dgm:pt>
    <dgm:pt modelId="{26EE4CB1-544E-C040-8CE3-CC2C3AD49255}" type="pres">
      <dgm:prSet presAssocID="{6B68F08E-9691-C045-8967-0D822F0EE2C8}" presName="connTx" presStyleLbl="parChTrans1D2" presStyleIdx="1" presStyleCnt="4"/>
      <dgm:spPr/>
    </dgm:pt>
    <dgm:pt modelId="{F13A0CF7-46E7-C64E-BCF5-A6A7DCCB03D8}" type="pres">
      <dgm:prSet presAssocID="{828C30D3-90C2-A04D-8F41-1158742A15DF}" presName="root2" presStyleCnt="0"/>
      <dgm:spPr/>
    </dgm:pt>
    <dgm:pt modelId="{C63B9E4C-D925-1D49-AF55-2CF8FF4B3179}" type="pres">
      <dgm:prSet presAssocID="{828C30D3-90C2-A04D-8F41-1158742A15DF}" presName="LevelTwoTextNode" presStyleLbl="node2" presStyleIdx="1" presStyleCnt="4" custScaleX="730757" custScaleY="142108">
        <dgm:presLayoutVars>
          <dgm:chPref val="3"/>
        </dgm:presLayoutVars>
      </dgm:prSet>
      <dgm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</dgm:spPr>
    </dgm:pt>
    <dgm:pt modelId="{C0800FD8-F067-DA48-B78B-28F1BE8B8DA8}" type="pres">
      <dgm:prSet presAssocID="{828C30D3-90C2-A04D-8F41-1158742A15DF}" presName="level3hierChild" presStyleCnt="0"/>
      <dgm:spPr/>
    </dgm:pt>
    <dgm:pt modelId="{D69903A5-9AF0-DB42-8B48-BF2E697EB90A}" type="pres">
      <dgm:prSet presAssocID="{29BB5818-47A1-524F-9951-7B8512708729}" presName="conn2-1" presStyleLbl="parChTrans1D3" presStyleIdx="3" presStyleCnt="12" custSzY="13210" custScaleX="2000000"/>
      <dgm:spPr/>
    </dgm:pt>
    <dgm:pt modelId="{55651CD4-D768-5D49-8052-F245A5E648B6}" type="pres">
      <dgm:prSet presAssocID="{29BB5818-47A1-524F-9951-7B8512708729}" presName="connTx" presStyleLbl="parChTrans1D3" presStyleIdx="3" presStyleCnt="12"/>
      <dgm:spPr/>
    </dgm:pt>
    <dgm:pt modelId="{38CADC9E-C6BD-1042-BFE8-6DC9712365F5}" type="pres">
      <dgm:prSet presAssocID="{842FFE48-8286-0943-9035-2D1E9F1D5D8E}" presName="root2" presStyleCnt="0"/>
      <dgm:spPr/>
    </dgm:pt>
    <dgm:pt modelId="{24706D4D-D07C-7449-9E7B-D4AEC8EF089C}" type="pres">
      <dgm:prSet presAssocID="{842FFE48-8286-0943-9035-2D1E9F1D5D8E}" presName="LevelTwoTextNode" presStyleLbl="node3" presStyleIdx="3" presStyleCnt="12" custScaleX="828734" custScaleY="142108">
        <dgm:presLayoutVars>
          <dgm:chPref val="3"/>
        </dgm:presLayoutVars>
      </dgm:prSet>
      <dgm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</dgm:spPr>
    </dgm:pt>
    <dgm:pt modelId="{1BD802BD-1B32-D64F-9D8E-FC1F7C88F999}" type="pres">
      <dgm:prSet presAssocID="{842FFE48-8286-0943-9035-2D1E9F1D5D8E}" presName="level3hierChild" presStyleCnt="0"/>
      <dgm:spPr/>
    </dgm:pt>
    <dgm:pt modelId="{12D702E5-9259-4C49-A72C-1CDDDBC995D3}" type="pres">
      <dgm:prSet presAssocID="{75B8FE99-24B3-274D-BEC5-0C129FEF0434}" presName="conn2-1" presStyleLbl="parChTrans1D3" presStyleIdx="4" presStyleCnt="12" custSzY="13210" custScaleX="2000000"/>
      <dgm:spPr/>
    </dgm:pt>
    <dgm:pt modelId="{0E6DA846-2236-B448-805F-E47A510F328B}" type="pres">
      <dgm:prSet presAssocID="{75B8FE99-24B3-274D-BEC5-0C129FEF0434}" presName="connTx" presStyleLbl="parChTrans1D3" presStyleIdx="4" presStyleCnt="12"/>
      <dgm:spPr/>
    </dgm:pt>
    <dgm:pt modelId="{209AAE29-6110-7C40-9DDB-CA197F68D762}" type="pres">
      <dgm:prSet presAssocID="{17A4B24B-4D40-BA4E-88A7-2B6DB503BB0E}" presName="root2" presStyleCnt="0"/>
      <dgm:spPr/>
    </dgm:pt>
    <dgm:pt modelId="{622AFDAB-96CB-0244-96A8-AAF2525DF1DB}" type="pres">
      <dgm:prSet presAssocID="{17A4B24B-4D40-BA4E-88A7-2B6DB503BB0E}" presName="LevelTwoTextNode" presStyleLbl="node3" presStyleIdx="4" presStyleCnt="12" custScaleX="828734" custScaleY="142108">
        <dgm:presLayoutVars>
          <dgm:chPref val="3"/>
        </dgm:presLayoutVars>
      </dgm:prSet>
      <dgm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</dgm:spPr>
    </dgm:pt>
    <dgm:pt modelId="{85B16E8B-204C-D840-81FE-295BE39554F5}" type="pres">
      <dgm:prSet presAssocID="{17A4B24B-4D40-BA4E-88A7-2B6DB503BB0E}" presName="level3hierChild" presStyleCnt="0"/>
      <dgm:spPr/>
    </dgm:pt>
    <dgm:pt modelId="{A4A4E377-7598-BB41-A19F-E902732AB33D}" type="pres">
      <dgm:prSet presAssocID="{F7B7681A-ED27-2A43-86B6-9E8F4FDBD643}" presName="conn2-1" presStyleLbl="parChTrans1D3" presStyleIdx="5" presStyleCnt="12" custSzY="13210" custScaleX="2000000"/>
      <dgm:spPr/>
    </dgm:pt>
    <dgm:pt modelId="{C3638C2F-20B0-3342-BFD3-53A0467B5434}" type="pres">
      <dgm:prSet presAssocID="{F7B7681A-ED27-2A43-86B6-9E8F4FDBD643}" presName="connTx" presStyleLbl="parChTrans1D3" presStyleIdx="5" presStyleCnt="12"/>
      <dgm:spPr/>
    </dgm:pt>
    <dgm:pt modelId="{EFFE10A9-4D31-E545-8455-752035E225F8}" type="pres">
      <dgm:prSet presAssocID="{2226262E-BC2E-CF48-BEE9-DCBBD4990F0B}" presName="root2" presStyleCnt="0"/>
      <dgm:spPr/>
    </dgm:pt>
    <dgm:pt modelId="{AC4016FD-674A-ED41-B458-979D2E25D45F}" type="pres">
      <dgm:prSet presAssocID="{2226262E-BC2E-CF48-BEE9-DCBBD4990F0B}" presName="LevelTwoTextNode" presStyleLbl="node3" presStyleIdx="5" presStyleCnt="12" custScaleX="828734" custScaleY="142108">
        <dgm:presLayoutVars>
          <dgm:chPref val="3"/>
        </dgm:presLayoutVars>
      </dgm:prSet>
      <dgm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</dgm:spPr>
    </dgm:pt>
    <dgm:pt modelId="{060C0EDA-11DE-284F-89A8-D274CFAD6051}" type="pres">
      <dgm:prSet presAssocID="{2226262E-BC2E-CF48-BEE9-DCBBD4990F0B}" presName="level3hierChild" presStyleCnt="0"/>
      <dgm:spPr/>
    </dgm:pt>
    <dgm:pt modelId="{F1DC73F9-ED4F-FF45-8B82-19F781B3D3F6}" type="pres">
      <dgm:prSet presAssocID="{F33A9844-5889-0849-9584-6D6512AF3EFB}" presName="conn2-1" presStyleLbl="parChTrans1D3" presStyleIdx="6" presStyleCnt="12" custSzY="13210" custScaleX="2000000"/>
      <dgm:spPr/>
    </dgm:pt>
    <dgm:pt modelId="{BD4A1CEA-9F5D-F14C-AD6E-BEC9E061E7CE}" type="pres">
      <dgm:prSet presAssocID="{F33A9844-5889-0849-9584-6D6512AF3EFB}" presName="connTx" presStyleLbl="parChTrans1D3" presStyleIdx="6" presStyleCnt="12"/>
      <dgm:spPr/>
    </dgm:pt>
    <dgm:pt modelId="{235DD5B4-3258-9046-9AB6-755AF4A651EC}" type="pres">
      <dgm:prSet presAssocID="{9AA68F54-F36C-EE46-896C-0A4789FAE18C}" presName="root2" presStyleCnt="0"/>
      <dgm:spPr/>
    </dgm:pt>
    <dgm:pt modelId="{B581D4B2-48D4-D548-9F35-A99DEFD8ED70}" type="pres">
      <dgm:prSet presAssocID="{9AA68F54-F36C-EE46-896C-0A4789FAE18C}" presName="LevelTwoTextNode" presStyleLbl="node3" presStyleIdx="6" presStyleCnt="12" custScaleX="828734" custScaleY="142108">
        <dgm:presLayoutVars>
          <dgm:chPref val="3"/>
        </dgm:presLayoutVars>
      </dgm:prSet>
      <dgm:spPr/>
    </dgm:pt>
    <dgm:pt modelId="{61DDC478-76F4-E747-90C1-F08CF85933D5}" type="pres">
      <dgm:prSet presAssocID="{9AA68F54-F36C-EE46-896C-0A4789FAE18C}" presName="level3hierChild" presStyleCnt="0"/>
      <dgm:spPr/>
    </dgm:pt>
    <dgm:pt modelId="{F15F659B-27CA-9E46-AFA0-5962112681E6}" type="pres">
      <dgm:prSet presAssocID="{BFCC9B9B-E3F2-E143-9BC3-B9E72CAEF902}" presName="conn2-1" presStyleLbl="parChTrans1D2" presStyleIdx="2" presStyleCnt="4" custSzY="13210" custScaleX="2000000"/>
      <dgm:spPr/>
    </dgm:pt>
    <dgm:pt modelId="{315B8573-5A0A-374F-819C-88E3F8F67F1B}" type="pres">
      <dgm:prSet presAssocID="{BFCC9B9B-E3F2-E143-9BC3-B9E72CAEF902}" presName="connTx" presStyleLbl="parChTrans1D2" presStyleIdx="2" presStyleCnt="4"/>
      <dgm:spPr/>
    </dgm:pt>
    <dgm:pt modelId="{A95C3715-52B0-8147-B20D-81C7C008B99E}" type="pres">
      <dgm:prSet presAssocID="{C99A56B0-DDB7-B84D-9642-83AE252C0132}" presName="root2" presStyleCnt="0"/>
      <dgm:spPr/>
    </dgm:pt>
    <dgm:pt modelId="{EA1F0A3C-6B01-5C47-A06A-261DCD1E6379}" type="pres">
      <dgm:prSet presAssocID="{C99A56B0-DDB7-B84D-9642-83AE252C0132}" presName="LevelTwoTextNode" presStyleLbl="node2" presStyleIdx="2" presStyleCnt="4" custScaleX="730757" custScaleY="142108">
        <dgm:presLayoutVars>
          <dgm:chPref val="3"/>
        </dgm:presLayoutVars>
      </dgm:prSet>
      <dgm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</dgm:spPr>
    </dgm:pt>
    <dgm:pt modelId="{51D791F8-43FC-8D41-9FCA-FD698C0A1A51}" type="pres">
      <dgm:prSet presAssocID="{C99A56B0-DDB7-B84D-9642-83AE252C0132}" presName="level3hierChild" presStyleCnt="0"/>
      <dgm:spPr/>
    </dgm:pt>
    <dgm:pt modelId="{BAFF32FD-BE60-BC46-A9B5-D9BE41FC4D71}" type="pres">
      <dgm:prSet presAssocID="{A1413B68-858A-9B46-B576-92ED35DE53DE}" presName="conn2-1" presStyleLbl="parChTrans1D3" presStyleIdx="7" presStyleCnt="12" custSzY="13210" custScaleX="2000000"/>
      <dgm:spPr/>
    </dgm:pt>
    <dgm:pt modelId="{A7ED802B-01C1-234C-9ABF-CE610F375E3E}" type="pres">
      <dgm:prSet presAssocID="{A1413B68-858A-9B46-B576-92ED35DE53DE}" presName="connTx" presStyleLbl="parChTrans1D3" presStyleIdx="7" presStyleCnt="12"/>
      <dgm:spPr/>
    </dgm:pt>
    <dgm:pt modelId="{106B0FFE-D908-1644-8F02-D6A41A8DA691}" type="pres">
      <dgm:prSet presAssocID="{93A13C43-FA22-8749-8D56-C8F5A04817B5}" presName="root2" presStyleCnt="0"/>
      <dgm:spPr/>
    </dgm:pt>
    <dgm:pt modelId="{D7866F13-FA5E-0F44-A4DE-C5ADF3815E29}" type="pres">
      <dgm:prSet presAssocID="{93A13C43-FA22-8749-8D56-C8F5A04817B5}" presName="LevelTwoTextNode" presStyleLbl="node3" presStyleIdx="7" presStyleCnt="12" custScaleX="828734" custScaleY="142108">
        <dgm:presLayoutVars>
          <dgm:chPref val="3"/>
        </dgm:presLayoutVars>
      </dgm:prSet>
      <dgm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</dgm:spPr>
    </dgm:pt>
    <dgm:pt modelId="{6B5AEFC1-5094-3644-BF35-408005712778}" type="pres">
      <dgm:prSet presAssocID="{93A13C43-FA22-8749-8D56-C8F5A04817B5}" presName="level3hierChild" presStyleCnt="0"/>
      <dgm:spPr/>
    </dgm:pt>
    <dgm:pt modelId="{3FAB4BB9-E663-1844-BD29-E6A9EC858B28}" type="pres">
      <dgm:prSet presAssocID="{FC1D00BC-1E3D-264C-8978-4FED9C51F6A2}" presName="conn2-1" presStyleLbl="parChTrans1D3" presStyleIdx="8" presStyleCnt="12" custSzY="13210" custScaleX="2000000"/>
      <dgm:spPr/>
    </dgm:pt>
    <dgm:pt modelId="{2CAE28B9-BDC2-774F-9166-F20123178262}" type="pres">
      <dgm:prSet presAssocID="{FC1D00BC-1E3D-264C-8978-4FED9C51F6A2}" presName="connTx" presStyleLbl="parChTrans1D3" presStyleIdx="8" presStyleCnt="12"/>
      <dgm:spPr/>
    </dgm:pt>
    <dgm:pt modelId="{4AD90A78-06AB-F346-9C58-745970D34765}" type="pres">
      <dgm:prSet presAssocID="{87C1EF72-9FCF-204A-97EC-E7926E3E1602}" presName="root2" presStyleCnt="0"/>
      <dgm:spPr/>
    </dgm:pt>
    <dgm:pt modelId="{AF7E6D3B-231C-5542-A18D-B928BD7B7F69}" type="pres">
      <dgm:prSet presAssocID="{87C1EF72-9FCF-204A-97EC-E7926E3E1602}" presName="LevelTwoTextNode" presStyleLbl="node3" presStyleIdx="8" presStyleCnt="12" custScaleX="828734" custScaleY="142108">
        <dgm:presLayoutVars>
          <dgm:chPref val="3"/>
        </dgm:presLayoutVars>
      </dgm:prSet>
      <dgm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</dgm:spPr>
    </dgm:pt>
    <dgm:pt modelId="{211C3807-4074-2E40-9013-509F33706CBD}" type="pres">
      <dgm:prSet presAssocID="{87C1EF72-9FCF-204A-97EC-E7926E3E1602}" presName="level3hierChild" presStyleCnt="0"/>
      <dgm:spPr/>
    </dgm:pt>
    <dgm:pt modelId="{1A9FF643-2F59-1641-AEFA-F2BE805A5411}" type="pres">
      <dgm:prSet presAssocID="{0117B40A-52E4-CC47-B56A-529ECFF3E25A}" presName="conn2-1" presStyleLbl="parChTrans1D3" presStyleIdx="9" presStyleCnt="12" custSzY="13210" custScaleX="2000000"/>
      <dgm:spPr/>
    </dgm:pt>
    <dgm:pt modelId="{57F1BED5-4681-1D4E-B984-A70EBDADA766}" type="pres">
      <dgm:prSet presAssocID="{0117B40A-52E4-CC47-B56A-529ECFF3E25A}" presName="connTx" presStyleLbl="parChTrans1D3" presStyleIdx="9" presStyleCnt="12"/>
      <dgm:spPr/>
    </dgm:pt>
    <dgm:pt modelId="{60C15251-DC38-C64A-A825-726E959A487D}" type="pres">
      <dgm:prSet presAssocID="{0C582139-9943-F544-84D5-A48E9FA32676}" presName="root2" presStyleCnt="0"/>
      <dgm:spPr/>
    </dgm:pt>
    <dgm:pt modelId="{3F9337CD-6638-B54C-AA9A-1490C1189812}" type="pres">
      <dgm:prSet presAssocID="{0C582139-9943-F544-84D5-A48E9FA32676}" presName="LevelTwoTextNode" presStyleLbl="node3" presStyleIdx="9" presStyleCnt="12" custScaleX="828734" custScaleY="142108">
        <dgm:presLayoutVars>
          <dgm:chPref val="3"/>
        </dgm:presLayoutVars>
      </dgm:prSet>
      <dgm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</dgm:spPr>
    </dgm:pt>
    <dgm:pt modelId="{3F1B0D41-24BD-4C4B-ACFA-86A5D929C6F6}" type="pres">
      <dgm:prSet presAssocID="{0C582139-9943-F544-84D5-A48E9FA32676}" presName="level3hierChild" presStyleCnt="0"/>
      <dgm:spPr/>
    </dgm:pt>
    <dgm:pt modelId="{6C134714-25C6-5F49-85F8-ABD35D418646}" type="pres">
      <dgm:prSet presAssocID="{AE8C4BF3-D23B-0643-A7B5-83F358D617C9}" presName="conn2-1" presStyleLbl="parChTrans1D2" presStyleIdx="3" presStyleCnt="4" custSzY="13210" custScaleX="2000000"/>
      <dgm:spPr/>
    </dgm:pt>
    <dgm:pt modelId="{1F9EF754-BDE6-B743-91E6-912A84D83D7E}" type="pres">
      <dgm:prSet presAssocID="{AE8C4BF3-D23B-0643-A7B5-83F358D617C9}" presName="connTx" presStyleLbl="parChTrans1D2" presStyleIdx="3" presStyleCnt="4"/>
      <dgm:spPr/>
    </dgm:pt>
    <dgm:pt modelId="{9513D016-48EB-7A42-9C3C-AF179B31E7B5}" type="pres">
      <dgm:prSet presAssocID="{D6AFCC3A-D872-1C46-8FC3-F326FBA3EAA2}" presName="root2" presStyleCnt="0"/>
      <dgm:spPr/>
    </dgm:pt>
    <dgm:pt modelId="{501882C1-4FB0-384A-BA21-02893B705C8A}" type="pres">
      <dgm:prSet presAssocID="{D6AFCC3A-D872-1C46-8FC3-F326FBA3EAA2}" presName="LevelTwoTextNode" presStyleLbl="node2" presStyleIdx="3" presStyleCnt="4" custScaleX="730757" custScaleY="142108">
        <dgm:presLayoutVars>
          <dgm:chPref val="3"/>
        </dgm:presLayoutVars>
      </dgm:prSet>
      <dgm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</dgm:spPr>
    </dgm:pt>
    <dgm:pt modelId="{F7BDF903-C5D9-284E-9DDF-C76FE17099BE}" type="pres">
      <dgm:prSet presAssocID="{D6AFCC3A-D872-1C46-8FC3-F326FBA3EAA2}" presName="level3hierChild" presStyleCnt="0"/>
      <dgm:spPr/>
    </dgm:pt>
    <dgm:pt modelId="{1D35F1CB-665E-9044-B41B-9E79A2FA736A}" type="pres">
      <dgm:prSet presAssocID="{6ADCC88B-5DCD-FD42-BF68-1286EDA8020D}" presName="conn2-1" presStyleLbl="parChTrans1D3" presStyleIdx="10" presStyleCnt="12" custSzY="13210" custScaleX="2000000"/>
      <dgm:spPr/>
    </dgm:pt>
    <dgm:pt modelId="{5FF909B9-E05E-3E42-AFA6-662AFB967B48}" type="pres">
      <dgm:prSet presAssocID="{6ADCC88B-5DCD-FD42-BF68-1286EDA8020D}" presName="connTx" presStyleLbl="parChTrans1D3" presStyleIdx="10" presStyleCnt="12"/>
      <dgm:spPr/>
    </dgm:pt>
    <dgm:pt modelId="{1ADA535F-9BF3-1F4A-9CCC-F66F2E05B2EB}" type="pres">
      <dgm:prSet presAssocID="{A9F12194-2383-4C41-AD18-1B519EFC8C6C}" presName="root2" presStyleCnt="0"/>
      <dgm:spPr/>
    </dgm:pt>
    <dgm:pt modelId="{2EDC39E6-4CAD-2743-B693-D038779EB23D}" type="pres">
      <dgm:prSet presAssocID="{A9F12194-2383-4C41-AD18-1B519EFC8C6C}" presName="LevelTwoTextNode" presStyleLbl="node3" presStyleIdx="10" presStyleCnt="12" custScaleX="828734" custScaleY="142108">
        <dgm:presLayoutVars>
          <dgm:chPref val="3"/>
        </dgm:presLayoutVars>
      </dgm:prSet>
      <dgm:spPr/>
    </dgm:pt>
    <dgm:pt modelId="{FB3CC3DF-493C-1A4F-80F0-EE292B0A8324}" type="pres">
      <dgm:prSet presAssocID="{A9F12194-2383-4C41-AD18-1B519EFC8C6C}" presName="level3hierChild" presStyleCnt="0"/>
      <dgm:spPr/>
    </dgm:pt>
    <dgm:pt modelId="{EE8E2FAE-F8AD-194F-A5DF-D7E23F233B30}" type="pres">
      <dgm:prSet presAssocID="{80E5D482-C9B7-1345-A4E5-F08D573E6AB6}" presName="conn2-1" presStyleLbl="parChTrans1D3" presStyleIdx="11" presStyleCnt="12" custSzY="13210" custScaleX="2000000"/>
      <dgm:spPr/>
    </dgm:pt>
    <dgm:pt modelId="{1FD7A4AB-3D94-CD44-8BEA-E2B3DED4F0CE}" type="pres">
      <dgm:prSet presAssocID="{80E5D482-C9B7-1345-A4E5-F08D573E6AB6}" presName="connTx" presStyleLbl="parChTrans1D3" presStyleIdx="11" presStyleCnt="12"/>
      <dgm:spPr/>
    </dgm:pt>
    <dgm:pt modelId="{40B90181-CF49-7F43-A680-67886B42A8A6}" type="pres">
      <dgm:prSet presAssocID="{6F342F40-B974-194D-91CF-CE1F4781CD83}" presName="root2" presStyleCnt="0"/>
      <dgm:spPr/>
    </dgm:pt>
    <dgm:pt modelId="{5CA0AA25-3E96-9040-A9F6-E4245B72C491}" type="pres">
      <dgm:prSet presAssocID="{6F342F40-B974-194D-91CF-CE1F4781CD83}" presName="LevelTwoTextNode" presStyleLbl="node3" presStyleIdx="11" presStyleCnt="12" custScaleX="828734" custScaleY="142108">
        <dgm:presLayoutVars>
          <dgm:chPref val="3"/>
        </dgm:presLayoutVars>
      </dgm:prSet>
      <dgm:spPr/>
    </dgm:pt>
    <dgm:pt modelId="{0899B4EE-73D7-D648-8BF6-CCAA54B5DA02}" type="pres">
      <dgm:prSet presAssocID="{6F342F40-B974-194D-91CF-CE1F4781CD83}" presName="level3hierChild" presStyleCnt="0"/>
      <dgm:spPr/>
    </dgm:pt>
  </dgm:ptLst>
  <dgm:cxnLst>
    <dgm:cxn modelId="{A2F51200-22FF-B04B-A1A6-802DA18B4242}" srcId="{48F23EB6-EA48-5240-8B1D-4CCF8EFC2527}" destId="{E7C8D802-1897-934A-ACCA-75AB2E7AC77C}" srcOrd="1" destOrd="0" parTransId="{041430B4-10C3-8144-AB40-34D5A644B541}" sibTransId="{4AAC9B9B-7990-5A4E-8A76-A84C1132DEE5}"/>
    <dgm:cxn modelId="{E2D5AF02-F01A-8749-AC9F-BA96A496834D}" type="presOf" srcId="{041430B4-10C3-8144-AB40-34D5A644B541}" destId="{DD62F4D6-964F-EF4E-9BB0-C69307B88F7F}" srcOrd="0" destOrd="0" presId="urn:microsoft.com/office/officeart/2005/8/layout/hierarchy2"/>
    <dgm:cxn modelId="{1C720F06-4BA2-E446-BB76-42D0E2F3A68B}" type="presOf" srcId="{C174EC06-7055-6546-9E3B-AA21C6E79977}" destId="{A0B787AB-1C69-0340-8E23-D2CFEE5B7772}" srcOrd="0" destOrd="0" presId="urn:microsoft.com/office/officeart/2005/8/layout/hierarchy2"/>
    <dgm:cxn modelId="{70CDED08-2553-A545-A555-DAD92A1B0878}" type="presOf" srcId="{A1413B68-858A-9B46-B576-92ED35DE53DE}" destId="{BAFF32FD-BE60-BC46-A9B5-D9BE41FC4D71}" srcOrd="0" destOrd="0" presId="urn:microsoft.com/office/officeart/2005/8/layout/hierarchy2"/>
    <dgm:cxn modelId="{D787C310-2AFE-C745-9212-5E0DA80AA6E1}" type="presOf" srcId="{0117B40A-52E4-CC47-B56A-529ECFF3E25A}" destId="{57F1BED5-4681-1D4E-B984-A70EBDADA766}" srcOrd="1" destOrd="0" presId="urn:microsoft.com/office/officeart/2005/8/layout/hierarchy2"/>
    <dgm:cxn modelId="{E72DCA10-E860-E444-BAE5-4347F13A4D46}" srcId="{48F23EB6-EA48-5240-8B1D-4CCF8EFC2527}" destId="{245EE2AF-371E-8047-B267-C9537C882DEA}" srcOrd="2" destOrd="0" parTransId="{C174EC06-7055-6546-9E3B-AA21C6E79977}" sibTransId="{D9205DBB-FC6F-D74D-ACBB-A0DC5977A832}"/>
    <dgm:cxn modelId="{86B5FC10-7D1E-B745-AED7-DD4CFDB8D8AB}" type="presOf" srcId="{F33A9844-5889-0849-9584-6D6512AF3EFB}" destId="{BD4A1CEA-9F5D-F14C-AD6E-BEC9E061E7CE}" srcOrd="1" destOrd="0" presId="urn:microsoft.com/office/officeart/2005/8/layout/hierarchy2"/>
    <dgm:cxn modelId="{93F86C16-56C6-CE42-A2CE-9676E384A880}" type="presOf" srcId="{AE8C4BF3-D23B-0643-A7B5-83F358D617C9}" destId="{6C134714-25C6-5F49-85F8-ABD35D418646}" srcOrd="0" destOrd="0" presId="urn:microsoft.com/office/officeart/2005/8/layout/hierarchy2"/>
    <dgm:cxn modelId="{A257AD16-51E0-F24D-976D-113501238BE3}" type="presOf" srcId="{828C30D3-90C2-A04D-8F41-1158742A15DF}" destId="{C63B9E4C-D925-1D49-AF55-2CF8FF4B3179}" srcOrd="0" destOrd="0" presId="urn:microsoft.com/office/officeart/2005/8/layout/hierarchy2"/>
    <dgm:cxn modelId="{40AB5118-3450-454A-A718-CC595D86DF42}" type="presOf" srcId="{842FFE48-8286-0943-9035-2D1E9F1D5D8E}" destId="{24706D4D-D07C-7449-9E7B-D4AEC8EF089C}" srcOrd="0" destOrd="0" presId="urn:microsoft.com/office/officeart/2005/8/layout/hierarchy2"/>
    <dgm:cxn modelId="{E5F76018-4119-7545-981B-9330C040E601}" type="presOf" srcId="{91C0CF59-C824-D047-80DE-20A4D967B6DB}" destId="{C81ED78C-5CB8-BE4E-B20D-3938140CB32D}" srcOrd="0" destOrd="0" presId="urn:microsoft.com/office/officeart/2005/8/layout/hierarchy2"/>
    <dgm:cxn modelId="{7630B818-14A2-D740-BB7C-6F4B24EFD4A4}" type="presOf" srcId="{AE8C4BF3-D23B-0643-A7B5-83F358D617C9}" destId="{1F9EF754-BDE6-B743-91E6-912A84D83D7E}" srcOrd="1" destOrd="0" presId="urn:microsoft.com/office/officeart/2005/8/layout/hierarchy2"/>
    <dgm:cxn modelId="{6E187519-E328-CC41-B734-A0E5A1BD6CD4}" type="presOf" srcId="{BFCC9B9B-E3F2-E143-9BC3-B9E72CAEF902}" destId="{F15F659B-27CA-9E46-AFA0-5962112681E6}" srcOrd="0" destOrd="0" presId="urn:microsoft.com/office/officeart/2005/8/layout/hierarchy2"/>
    <dgm:cxn modelId="{FE2DBB1B-5265-5E4C-A973-F9553A231A54}" type="presOf" srcId="{80E5D482-C9B7-1345-A4E5-F08D573E6AB6}" destId="{EE8E2FAE-F8AD-194F-A5DF-D7E23F233B30}" srcOrd="0" destOrd="0" presId="urn:microsoft.com/office/officeart/2005/8/layout/hierarchy2"/>
    <dgm:cxn modelId="{FA6E9D26-820E-7F40-A51F-7C641B5011E2}" srcId="{D6AFCC3A-D872-1C46-8FC3-F326FBA3EAA2}" destId="{A9F12194-2383-4C41-AD18-1B519EFC8C6C}" srcOrd="0" destOrd="0" parTransId="{6ADCC88B-5DCD-FD42-BF68-1286EDA8020D}" sibTransId="{0814C02F-B48D-8E40-B49F-64BC76B06A66}"/>
    <dgm:cxn modelId="{0BBB6329-BABB-794C-A795-847F2022AC99}" type="presOf" srcId="{3DFDBA99-2375-3346-A1CA-02E727524B1A}" destId="{5CF9DF3E-E418-B64A-AAA3-8B0AF72522D9}" srcOrd="0" destOrd="0" presId="urn:microsoft.com/office/officeart/2005/8/layout/hierarchy2"/>
    <dgm:cxn modelId="{7E5B8F2E-1422-A947-BC5F-1F949B30DFEA}" srcId="{828C30D3-90C2-A04D-8F41-1158742A15DF}" destId="{2226262E-BC2E-CF48-BEE9-DCBBD4990F0B}" srcOrd="2" destOrd="0" parTransId="{F7B7681A-ED27-2A43-86B6-9E8F4FDBD643}" sibTransId="{8A7B869A-EEB0-FE45-A134-C5901E0B2732}"/>
    <dgm:cxn modelId="{DF884934-D757-9D45-88C8-196D937855F2}" srcId="{3DFDBA99-2375-3346-A1CA-02E727524B1A}" destId="{D6AFCC3A-D872-1C46-8FC3-F326FBA3EAA2}" srcOrd="3" destOrd="0" parTransId="{AE8C4BF3-D23B-0643-A7B5-83F358D617C9}" sibTransId="{9AD999B8-8771-3048-BF0F-D83D3A029846}"/>
    <dgm:cxn modelId="{64C1F437-5C65-A044-BBC7-0905A939347D}" type="presOf" srcId="{17A4B24B-4D40-BA4E-88A7-2B6DB503BB0E}" destId="{622AFDAB-96CB-0244-96A8-AAF2525DF1DB}" srcOrd="0" destOrd="0" presId="urn:microsoft.com/office/officeart/2005/8/layout/hierarchy2"/>
    <dgm:cxn modelId="{F218033A-DD48-1D42-8E50-9B6E1BFD0FF1}" type="presOf" srcId="{48F23EB6-EA48-5240-8B1D-4CCF8EFC2527}" destId="{2566CC6D-B038-8F4A-A823-7ACAE05154C0}" srcOrd="0" destOrd="0" presId="urn:microsoft.com/office/officeart/2005/8/layout/hierarchy2"/>
    <dgm:cxn modelId="{8F18453D-9035-B74F-A5B2-53D99EC2829C}" type="presOf" srcId="{87C1EF72-9FCF-204A-97EC-E7926E3E1602}" destId="{AF7E6D3B-231C-5542-A18D-B928BD7B7F69}" srcOrd="0" destOrd="0" presId="urn:microsoft.com/office/officeart/2005/8/layout/hierarchy2"/>
    <dgm:cxn modelId="{D39AD63E-B74E-724C-A52A-4F15FDEBE9D9}" type="presOf" srcId="{C174EC06-7055-6546-9E3B-AA21C6E79977}" destId="{DF5C633C-4A80-5C41-8753-252859E62730}" srcOrd="1" destOrd="0" presId="urn:microsoft.com/office/officeart/2005/8/layout/hierarchy2"/>
    <dgm:cxn modelId="{B2AB583F-9CA0-6140-915C-D81F6C8661C2}" type="presOf" srcId="{245EE2AF-371E-8047-B267-C9537C882DEA}" destId="{F03C6EBF-3D8C-9E4F-A59B-233ED4EF753F}" srcOrd="0" destOrd="0" presId="urn:microsoft.com/office/officeart/2005/8/layout/hierarchy2"/>
    <dgm:cxn modelId="{434F4F40-AC0C-3A4C-BC7E-89FBF77C6B29}" srcId="{AD1ABB78-3F1A-4045-86C0-1F55FA0F4EFE}" destId="{3DFDBA99-2375-3346-A1CA-02E727524B1A}" srcOrd="0" destOrd="0" parTransId="{E06EFC9E-1257-8047-B823-E63DA5F50745}" sibTransId="{A4F7ACCF-9FBE-FC4A-9871-4B91B80B4B95}"/>
    <dgm:cxn modelId="{DB203446-0AD3-8E49-B307-A1F1B59EBBEC}" srcId="{3DFDBA99-2375-3346-A1CA-02E727524B1A}" destId="{C99A56B0-DDB7-B84D-9642-83AE252C0132}" srcOrd="2" destOrd="0" parTransId="{BFCC9B9B-E3F2-E143-9BC3-B9E72CAEF902}" sibTransId="{62F585F6-595F-244B-9A7C-64DAB3A1A2CB}"/>
    <dgm:cxn modelId="{8B5BE948-D572-7040-B0EC-612F242F3F9A}" srcId="{828C30D3-90C2-A04D-8F41-1158742A15DF}" destId="{17A4B24B-4D40-BA4E-88A7-2B6DB503BB0E}" srcOrd="1" destOrd="0" parTransId="{75B8FE99-24B3-274D-BEC5-0C129FEF0434}" sibTransId="{646CA3FD-1A7B-7E4C-8FC5-35B794D22DED}"/>
    <dgm:cxn modelId="{CF7D484D-3E53-3242-8A13-B348860A3B8D}" type="presOf" srcId="{75B8FE99-24B3-274D-BEC5-0C129FEF0434}" destId="{0E6DA846-2236-B448-805F-E47A510F328B}" srcOrd="1" destOrd="0" presId="urn:microsoft.com/office/officeart/2005/8/layout/hierarchy2"/>
    <dgm:cxn modelId="{4633FC52-F976-FD45-ACFA-F4A780305883}" type="presOf" srcId="{608E1CE5-EA08-4F4D-A567-7D72C324966D}" destId="{8DED9E99-6AE7-AF4B-A34E-2293042DB778}" srcOrd="0" destOrd="0" presId="urn:microsoft.com/office/officeart/2005/8/layout/hierarchy2"/>
    <dgm:cxn modelId="{CA70EE56-E7E3-284C-ABE8-F5D57D9FCA70}" type="presOf" srcId="{FC1D00BC-1E3D-264C-8978-4FED9C51F6A2}" destId="{3FAB4BB9-E663-1844-BD29-E6A9EC858B28}" srcOrd="0" destOrd="0" presId="urn:microsoft.com/office/officeart/2005/8/layout/hierarchy2"/>
    <dgm:cxn modelId="{779D9659-1FC8-9841-8160-A0943BBFA528}" type="presOf" srcId="{E7C8D802-1897-934A-ACCA-75AB2E7AC77C}" destId="{42D50F40-FD43-9E4D-8876-CD257BFADAE6}" srcOrd="0" destOrd="0" presId="urn:microsoft.com/office/officeart/2005/8/layout/hierarchy2"/>
    <dgm:cxn modelId="{77C94A67-DCD3-3F40-A95B-50BC4579C20F}" type="presOf" srcId="{6F342F40-B974-194D-91CF-CE1F4781CD83}" destId="{5CA0AA25-3E96-9040-A9F6-E4245B72C491}" srcOrd="0" destOrd="0" presId="urn:microsoft.com/office/officeart/2005/8/layout/hierarchy2"/>
    <dgm:cxn modelId="{1F256E68-7582-3245-AF4D-663CA461DC3E}" srcId="{C99A56B0-DDB7-B84D-9642-83AE252C0132}" destId="{87C1EF72-9FCF-204A-97EC-E7926E3E1602}" srcOrd="1" destOrd="0" parTransId="{FC1D00BC-1E3D-264C-8978-4FED9C51F6A2}" sibTransId="{32931E25-C0EB-F043-A5C3-27751823E329}"/>
    <dgm:cxn modelId="{E858F268-6A00-5D48-B47F-9BCA561F20CB}" type="presOf" srcId="{29BB5818-47A1-524F-9951-7B8512708729}" destId="{55651CD4-D768-5D49-8052-F245A5E648B6}" srcOrd="1" destOrd="0" presId="urn:microsoft.com/office/officeart/2005/8/layout/hierarchy2"/>
    <dgm:cxn modelId="{844E036B-7CCD-D441-826C-F77C3F6C679E}" type="presOf" srcId="{29BB5818-47A1-524F-9951-7B8512708729}" destId="{D69903A5-9AF0-DB42-8B48-BF2E697EB90A}" srcOrd="0" destOrd="0" presId="urn:microsoft.com/office/officeart/2005/8/layout/hierarchy2"/>
    <dgm:cxn modelId="{108E436B-0456-EB46-B48C-5E7CA5E07063}" type="presOf" srcId="{2226262E-BC2E-CF48-BEE9-DCBBD4990F0B}" destId="{AC4016FD-674A-ED41-B458-979D2E25D45F}" srcOrd="0" destOrd="0" presId="urn:microsoft.com/office/officeart/2005/8/layout/hierarchy2"/>
    <dgm:cxn modelId="{80CB8F74-F8F0-3A42-933A-2EDB45581B60}" type="presOf" srcId="{F7B7681A-ED27-2A43-86B6-9E8F4FDBD643}" destId="{C3638C2F-20B0-3342-BFD3-53A0467B5434}" srcOrd="1" destOrd="0" presId="urn:microsoft.com/office/officeart/2005/8/layout/hierarchy2"/>
    <dgm:cxn modelId="{ACC83C7C-CC46-CE46-8603-718ECB8A4779}" type="presOf" srcId="{BFCC9B9B-E3F2-E143-9BC3-B9E72CAEF902}" destId="{315B8573-5A0A-374F-819C-88E3F8F67F1B}" srcOrd="1" destOrd="0" presId="urn:microsoft.com/office/officeart/2005/8/layout/hierarchy2"/>
    <dgm:cxn modelId="{D17BCE7C-A4D9-CC4B-A40F-2FDD76A2AD76}" type="presOf" srcId="{6ADCC88B-5DCD-FD42-BF68-1286EDA8020D}" destId="{5FF909B9-E05E-3E42-AFA6-662AFB967B48}" srcOrd="1" destOrd="0" presId="urn:microsoft.com/office/officeart/2005/8/layout/hierarchy2"/>
    <dgm:cxn modelId="{F549287F-FBC3-F945-B5AA-352CEA66EC68}" type="presOf" srcId="{F7B7681A-ED27-2A43-86B6-9E8F4FDBD643}" destId="{A4A4E377-7598-BB41-A19F-E902732AB33D}" srcOrd="0" destOrd="0" presId="urn:microsoft.com/office/officeart/2005/8/layout/hierarchy2"/>
    <dgm:cxn modelId="{35091280-6166-6D48-A8C7-B78883E1BCDF}" type="presOf" srcId="{C99A56B0-DDB7-B84D-9642-83AE252C0132}" destId="{EA1F0A3C-6B01-5C47-A06A-261DCD1E6379}" srcOrd="0" destOrd="0" presId="urn:microsoft.com/office/officeart/2005/8/layout/hierarchy2"/>
    <dgm:cxn modelId="{AF522B90-F742-F441-AC1B-0CD9D56C8493}" type="presOf" srcId="{93A13C43-FA22-8749-8D56-C8F5A04817B5}" destId="{D7866F13-FA5E-0F44-A4DE-C5ADF3815E29}" srcOrd="0" destOrd="0" presId="urn:microsoft.com/office/officeart/2005/8/layout/hierarchy2"/>
    <dgm:cxn modelId="{4036DA92-4FEA-6541-A348-4AE2AA37A43E}" type="presOf" srcId="{6B68F08E-9691-C045-8967-0D822F0EE2C8}" destId="{26EE4CB1-544E-C040-8CE3-CC2C3AD49255}" srcOrd="1" destOrd="0" presId="urn:microsoft.com/office/officeart/2005/8/layout/hierarchy2"/>
    <dgm:cxn modelId="{8824A294-8551-F74B-B42E-7B6D2046D5D9}" srcId="{C99A56B0-DDB7-B84D-9642-83AE252C0132}" destId="{0C582139-9943-F544-84D5-A48E9FA32676}" srcOrd="2" destOrd="0" parTransId="{0117B40A-52E4-CC47-B56A-529ECFF3E25A}" sibTransId="{171D6375-5BB8-5049-B4DB-5CF99769B8F1}"/>
    <dgm:cxn modelId="{B05A9896-2903-7646-A63F-1412DA16E52A}" type="presOf" srcId="{0C582139-9943-F544-84D5-A48E9FA32676}" destId="{3F9337CD-6638-B54C-AA9A-1490C1189812}" srcOrd="0" destOrd="0" presId="urn:microsoft.com/office/officeart/2005/8/layout/hierarchy2"/>
    <dgm:cxn modelId="{C2D79E9D-CA62-B14D-8163-138D69CEFF3B}" srcId="{3DFDBA99-2375-3346-A1CA-02E727524B1A}" destId="{828C30D3-90C2-A04D-8F41-1158742A15DF}" srcOrd="1" destOrd="0" parTransId="{6B68F08E-9691-C045-8967-0D822F0EE2C8}" sibTransId="{2998A4D8-EDCE-BD4F-B3F0-1F421AC23FB6}"/>
    <dgm:cxn modelId="{11292BA1-637A-684C-AFE9-2DA68AF87A6C}" type="presOf" srcId="{A1413B68-858A-9B46-B576-92ED35DE53DE}" destId="{A7ED802B-01C1-234C-9ABF-CE610F375E3E}" srcOrd="1" destOrd="0" presId="urn:microsoft.com/office/officeart/2005/8/layout/hierarchy2"/>
    <dgm:cxn modelId="{772DD5A3-2219-9B45-A59C-349925453E8A}" type="presOf" srcId="{608E1CE5-EA08-4F4D-A567-7D72C324966D}" destId="{8A52E6F9-A2DE-764E-9127-0E58231076E6}" srcOrd="1" destOrd="0" presId="urn:microsoft.com/office/officeart/2005/8/layout/hierarchy2"/>
    <dgm:cxn modelId="{018B69AE-0959-FA4A-9193-2D81550732F2}" type="presOf" srcId="{6ADCC88B-5DCD-FD42-BF68-1286EDA8020D}" destId="{1D35F1CB-665E-9044-B41B-9E79A2FA736A}" srcOrd="0" destOrd="0" presId="urn:microsoft.com/office/officeart/2005/8/layout/hierarchy2"/>
    <dgm:cxn modelId="{1A25F1C9-BB5E-0549-9643-899CF32F682B}" type="presOf" srcId="{041430B4-10C3-8144-AB40-34D5A644B541}" destId="{57C373E4-8C3C-3B4D-B846-20D7345906D2}" srcOrd="1" destOrd="0" presId="urn:microsoft.com/office/officeart/2005/8/layout/hierarchy2"/>
    <dgm:cxn modelId="{6C7E5ECA-6BB3-CA42-B6A2-F291AE240D2C}" srcId="{C99A56B0-DDB7-B84D-9642-83AE252C0132}" destId="{93A13C43-FA22-8749-8D56-C8F5A04817B5}" srcOrd="0" destOrd="0" parTransId="{A1413B68-858A-9B46-B576-92ED35DE53DE}" sibTransId="{B6CAD385-13EF-D84E-9EA8-51036ACF873F}"/>
    <dgm:cxn modelId="{D85B43CB-A4C5-E240-99E8-18D852FB2612}" type="presOf" srcId="{FC1D00BC-1E3D-264C-8978-4FED9C51F6A2}" destId="{2CAE28B9-BDC2-774F-9166-F20123178262}" srcOrd="1" destOrd="0" presId="urn:microsoft.com/office/officeart/2005/8/layout/hierarchy2"/>
    <dgm:cxn modelId="{3810F6CF-07D4-F644-8EBF-BFABEF7A3874}" type="presOf" srcId="{75B8FE99-24B3-274D-BEC5-0C129FEF0434}" destId="{12D702E5-9259-4C49-A72C-1CDDDBC995D3}" srcOrd="0" destOrd="0" presId="urn:microsoft.com/office/officeart/2005/8/layout/hierarchy2"/>
    <dgm:cxn modelId="{7B73CDD1-6DD2-9241-A454-CAE573285D4A}" type="presOf" srcId="{6B68F08E-9691-C045-8967-0D822F0EE2C8}" destId="{ECEF67A5-35EF-5242-A80D-66DA9B3A2F41}" srcOrd="0" destOrd="0" presId="urn:microsoft.com/office/officeart/2005/8/layout/hierarchy2"/>
    <dgm:cxn modelId="{832512D3-5B7F-7C4E-8858-ECAEF20EF54A}" type="presOf" srcId="{3AB10288-D2A7-B44C-B1F3-5F44E9C9E767}" destId="{CF2E8329-C76E-BA4F-9DD6-C2532DC25D78}" srcOrd="0" destOrd="0" presId="urn:microsoft.com/office/officeart/2005/8/layout/hierarchy2"/>
    <dgm:cxn modelId="{DF000DD8-2E89-B448-A828-31E3B1FD8D7A}" type="presOf" srcId="{9AA68F54-F36C-EE46-896C-0A4789FAE18C}" destId="{B581D4B2-48D4-D548-9F35-A99DEFD8ED70}" srcOrd="0" destOrd="0" presId="urn:microsoft.com/office/officeart/2005/8/layout/hierarchy2"/>
    <dgm:cxn modelId="{830D54D9-DE9E-CC4C-9019-C9F95C694225}" type="presOf" srcId="{0117B40A-52E4-CC47-B56A-529ECFF3E25A}" destId="{1A9FF643-2F59-1641-AEFA-F2BE805A5411}" srcOrd="0" destOrd="0" presId="urn:microsoft.com/office/officeart/2005/8/layout/hierarchy2"/>
    <dgm:cxn modelId="{527A5CDB-1580-264E-A6D9-DF55B7F96436}" srcId="{828C30D3-90C2-A04D-8F41-1158742A15DF}" destId="{9AA68F54-F36C-EE46-896C-0A4789FAE18C}" srcOrd="3" destOrd="0" parTransId="{F33A9844-5889-0849-9584-6D6512AF3EFB}" sibTransId="{A5F9356C-F5C9-2145-B78E-43C3C5D9F161}"/>
    <dgm:cxn modelId="{F5ED8ADE-5BBA-034F-B605-653DFD9DFDFF}" type="presOf" srcId="{AD1ABB78-3F1A-4045-86C0-1F55FA0F4EFE}" destId="{93E2D8DF-0A76-0840-821C-2E60F6D0B9F7}" srcOrd="0" destOrd="0" presId="urn:microsoft.com/office/officeart/2005/8/layout/hierarchy2"/>
    <dgm:cxn modelId="{B7C48CDE-E0B6-044B-A7D3-29DE6F597F7B}" type="presOf" srcId="{F33A9844-5889-0849-9584-6D6512AF3EFB}" destId="{F1DC73F9-ED4F-FF45-8B82-19F781B3D3F6}" srcOrd="0" destOrd="0" presId="urn:microsoft.com/office/officeart/2005/8/layout/hierarchy2"/>
    <dgm:cxn modelId="{7B49D4E1-4A64-B04D-8E23-0B8E66DF2C3D}" srcId="{48F23EB6-EA48-5240-8B1D-4CCF8EFC2527}" destId="{3AB10288-D2A7-B44C-B1F3-5F44E9C9E767}" srcOrd="0" destOrd="0" parTransId="{91C0CF59-C824-D047-80DE-20A4D967B6DB}" sibTransId="{EF8D13D8-708B-A543-9BF8-49B226969329}"/>
    <dgm:cxn modelId="{B3AB52EB-7CF4-6147-9EAF-EAA3BDFE7AA7}" type="presOf" srcId="{80E5D482-C9B7-1345-A4E5-F08D573E6AB6}" destId="{1FD7A4AB-3D94-CD44-8BEA-E2B3DED4F0CE}" srcOrd="1" destOrd="0" presId="urn:microsoft.com/office/officeart/2005/8/layout/hierarchy2"/>
    <dgm:cxn modelId="{9EC9A9EB-A226-7D41-B06D-3850DF5DB8E2}" type="presOf" srcId="{D6AFCC3A-D872-1C46-8FC3-F326FBA3EAA2}" destId="{501882C1-4FB0-384A-BA21-02893B705C8A}" srcOrd="0" destOrd="0" presId="urn:microsoft.com/office/officeart/2005/8/layout/hierarchy2"/>
    <dgm:cxn modelId="{77EA44EE-9F7A-FA42-8C1C-DA108C7EDB99}" srcId="{828C30D3-90C2-A04D-8F41-1158742A15DF}" destId="{842FFE48-8286-0943-9035-2D1E9F1D5D8E}" srcOrd="0" destOrd="0" parTransId="{29BB5818-47A1-524F-9951-7B8512708729}" sibTransId="{8A78EC97-CFDB-2F46-90DA-B4C1B3B64E42}"/>
    <dgm:cxn modelId="{4FDD63EE-E7DE-6B48-BB4A-9760AC49A4EF}" srcId="{3DFDBA99-2375-3346-A1CA-02E727524B1A}" destId="{48F23EB6-EA48-5240-8B1D-4CCF8EFC2527}" srcOrd="0" destOrd="0" parTransId="{608E1CE5-EA08-4F4D-A567-7D72C324966D}" sibTransId="{0373EB99-5A8F-FD4D-88B7-446AADF483CD}"/>
    <dgm:cxn modelId="{F36508F1-E42A-4141-9D01-09D57787CBAA}" type="presOf" srcId="{91C0CF59-C824-D047-80DE-20A4D967B6DB}" destId="{883FD084-14EA-E04B-AF61-399F25DC9EB9}" srcOrd="1" destOrd="0" presId="urn:microsoft.com/office/officeart/2005/8/layout/hierarchy2"/>
    <dgm:cxn modelId="{921E53F1-2D5C-B64B-B1D3-707C59605A57}" type="presOf" srcId="{A9F12194-2383-4C41-AD18-1B519EFC8C6C}" destId="{2EDC39E6-4CAD-2743-B693-D038779EB23D}" srcOrd="0" destOrd="0" presId="urn:microsoft.com/office/officeart/2005/8/layout/hierarchy2"/>
    <dgm:cxn modelId="{38637BF5-F919-DA43-BBBE-21490862FEE8}" srcId="{D6AFCC3A-D872-1C46-8FC3-F326FBA3EAA2}" destId="{6F342F40-B974-194D-91CF-CE1F4781CD83}" srcOrd="1" destOrd="0" parTransId="{80E5D482-C9B7-1345-A4E5-F08D573E6AB6}" sibTransId="{81D46900-9A2C-FA4C-B71D-23AF09B5E857}"/>
    <dgm:cxn modelId="{83AD854C-93C3-6E47-9A43-0207309A47E0}" type="presParOf" srcId="{93E2D8DF-0A76-0840-821C-2E60F6D0B9F7}" destId="{924D9D7F-F7D0-CA4B-B631-EBDEFB2C93A8}" srcOrd="0" destOrd="0" presId="urn:microsoft.com/office/officeart/2005/8/layout/hierarchy2"/>
    <dgm:cxn modelId="{27B7366D-365F-0C41-AB21-A34139DA1416}" type="presParOf" srcId="{924D9D7F-F7D0-CA4B-B631-EBDEFB2C93A8}" destId="{5CF9DF3E-E418-B64A-AAA3-8B0AF72522D9}" srcOrd="0" destOrd="0" presId="urn:microsoft.com/office/officeart/2005/8/layout/hierarchy2"/>
    <dgm:cxn modelId="{84CC1C56-26AB-2340-986F-0041021A4CFF}" type="presParOf" srcId="{924D9D7F-F7D0-CA4B-B631-EBDEFB2C93A8}" destId="{2DFEE1A1-415A-DF4C-8A8F-BCF21317D66E}" srcOrd="1" destOrd="0" presId="urn:microsoft.com/office/officeart/2005/8/layout/hierarchy2"/>
    <dgm:cxn modelId="{70B6927E-E9A7-D243-A85F-178E17BB7D8E}" type="presParOf" srcId="{2DFEE1A1-415A-DF4C-8A8F-BCF21317D66E}" destId="{8DED9E99-6AE7-AF4B-A34E-2293042DB778}" srcOrd="0" destOrd="0" presId="urn:microsoft.com/office/officeart/2005/8/layout/hierarchy2"/>
    <dgm:cxn modelId="{E66CB0ED-9B96-EC4E-823A-F0FD2827B7AD}" type="presParOf" srcId="{8DED9E99-6AE7-AF4B-A34E-2293042DB778}" destId="{8A52E6F9-A2DE-764E-9127-0E58231076E6}" srcOrd="0" destOrd="0" presId="urn:microsoft.com/office/officeart/2005/8/layout/hierarchy2"/>
    <dgm:cxn modelId="{E7DF4BFD-5BC7-0440-892B-89FD1CE4909D}" type="presParOf" srcId="{2DFEE1A1-415A-DF4C-8A8F-BCF21317D66E}" destId="{FE59A6C6-F0DE-C64E-8D14-60C32E08638C}" srcOrd="1" destOrd="0" presId="urn:microsoft.com/office/officeart/2005/8/layout/hierarchy2"/>
    <dgm:cxn modelId="{DA63B8A1-32CD-6B40-B4E3-5F3C754FA300}" type="presParOf" srcId="{FE59A6C6-F0DE-C64E-8D14-60C32E08638C}" destId="{2566CC6D-B038-8F4A-A823-7ACAE05154C0}" srcOrd="0" destOrd="0" presId="urn:microsoft.com/office/officeart/2005/8/layout/hierarchy2"/>
    <dgm:cxn modelId="{7D8492B4-1F21-A248-B8B6-E2E50B8AB431}" type="presParOf" srcId="{FE59A6C6-F0DE-C64E-8D14-60C32E08638C}" destId="{5D42C164-C2D3-1648-ABFC-EC31A330EE33}" srcOrd="1" destOrd="0" presId="urn:microsoft.com/office/officeart/2005/8/layout/hierarchy2"/>
    <dgm:cxn modelId="{78E50048-C716-7043-AB58-8A46D284898B}" type="presParOf" srcId="{5D42C164-C2D3-1648-ABFC-EC31A330EE33}" destId="{C81ED78C-5CB8-BE4E-B20D-3938140CB32D}" srcOrd="0" destOrd="0" presId="urn:microsoft.com/office/officeart/2005/8/layout/hierarchy2"/>
    <dgm:cxn modelId="{0545657F-E479-7E47-AD5F-97396CA00A36}" type="presParOf" srcId="{C81ED78C-5CB8-BE4E-B20D-3938140CB32D}" destId="{883FD084-14EA-E04B-AF61-399F25DC9EB9}" srcOrd="0" destOrd="0" presId="urn:microsoft.com/office/officeart/2005/8/layout/hierarchy2"/>
    <dgm:cxn modelId="{955A29D4-C1E6-354D-B81A-25272D47B334}" type="presParOf" srcId="{5D42C164-C2D3-1648-ABFC-EC31A330EE33}" destId="{85B417F2-56FC-DF41-AF07-C717404635C0}" srcOrd="1" destOrd="0" presId="urn:microsoft.com/office/officeart/2005/8/layout/hierarchy2"/>
    <dgm:cxn modelId="{EC92B746-04F5-BE4C-B061-71930E801E80}" type="presParOf" srcId="{85B417F2-56FC-DF41-AF07-C717404635C0}" destId="{CF2E8329-C76E-BA4F-9DD6-C2532DC25D78}" srcOrd="0" destOrd="0" presId="urn:microsoft.com/office/officeart/2005/8/layout/hierarchy2"/>
    <dgm:cxn modelId="{9743D50F-F8F6-234C-8656-A18415911A4B}" type="presParOf" srcId="{85B417F2-56FC-DF41-AF07-C717404635C0}" destId="{009A02D4-08DD-B241-86FE-B023AD0A7233}" srcOrd="1" destOrd="0" presId="urn:microsoft.com/office/officeart/2005/8/layout/hierarchy2"/>
    <dgm:cxn modelId="{793392E2-C72C-8D45-AF69-798C48183E9F}" type="presParOf" srcId="{5D42C164-C2D3-1648-ABFC-EC31A330EE33}" destId="{DD62F4D6-964F-EF4E-9BB0-C69307B88F7F}" srcOrd="2" destOrd="0" presId="urn:microsoft.com/office/officeart/2005/8/layout/hierarchy2"/>
    <dgm:cxn modelId="{AF3ACFF1-7322-7047-A6D8-2ED882FE398B}" type="presParOf" srcId="{DD62F4D6-964F-EF4E-9BB0-C69307B88F7F}" destId="{57C373E4-8C3C-3B4D-B846-20D7345906D2}" srcOrd="0" destOrd="0" presId="urn:microsoft.com/office/officeart/2005/8/layout/hierarchy2"/>
    <dgm:cxn modelId="{E0136CC4-247A-B54E-8F4C-3023B88DDFAE}" type="presParOf" srcId="{5D42C164-C2D3-1648-ABFC-EC31A330EE33}" destId="{DBBE09B6-B758-FC45-9C79-8E0457DBA29E}" srcOrd="3" destOrd="0" presId="urn:microsoft.com/office/officeart/2005/8/layout/hierarchy2"/>
    <dgm:cxn modelId="{2F8AF8D3-13A1-244F-89E9-1A6FC06AB625}" type="presParOf" srcId="{DBBE09B6-B758-FC45-9C79-8E0457DBA29E}" destId="{42D50F40-FD43-9E4D-8876-CD257BFADAE6}" srcOrd="0" destOrd="0" presId="urn:microsoft.com/office/officeart/2005/8/layout/hierarchy2"/>
    <dgm:cxn modelId="{62991D6C-3449-CE48-AE1A-A03BC00ED50F}" type="presParOf" srcId="{DBBE09B6-B758-FC45-9C79-8E0457DBA29E}" destId="{74E28BD1-3DAA-6A4B-87B3-6D6856E94B95}" srcOrd="1" destOrd="0" presId="urn:microsoft.com/office/officeart/2005/8/layout/hierarchy2"/>
    <dgm:cxn modelId="{6126D0E6-E1F7-0741-BDBB-16C03534F5F4}" type="presParOf" srcId="{5D42C164-C2D3-1648-ABFC-EC31A330EE33}" destId="{A0B787AB-1C69-0340-8E23-D2CFEE5B7772}" srcOrd="4" destOrd="0" presId="urn:microsoft.com/office/officeart/2005/8/layout/hierarchy2"/>
    <dgm:cxn modelId="{6BAD0577-1D3E-0E48-94B2-2907BB858C44}" type="presParOf" srcId="{A0B787AB-1C69-0340-8E23-D2CFEE5B7772}" destId="{DF5C633C-4A80-5C41-8753-252859E62730}" srcOrd="0" destOrd="0" presId="urn:microsoft.com/office/officeart/2005/8/layout/hierarchy2"/>
    <dgm:cxn modelId="{6EC69D67-B6F0-F241-8BC1-5B126D7EC7CE}" type="presParOf" srcId="{5D42C164-C2D3-1648-ABFC-EC31A330EE33}" destId="{462BAFA0-4EF8-274D-AEFB-2B2C0CBA2BFD}" srcOrd="5" destOrd="0" presId="urn:microsoft.com/office/officeart/2005/8/layout/hierarchy2"/>
    <dgm:cxn modelId="{B6E250A3-2FB3-374D-93F0-98568CABCA4D}" type="presParOf" srcId="{462BAFA0-4EF8-274D-AEFB-2B2C0CBA2BFD}" destId="{F03C6EBF-3D8C-9E4F-A59B-233ED4EF753F}" srcOrd="0" destOrd="0" presId="urn:microsoft.com/office/officeart/2005/8/layout/hierarchy2"/>
    <dgm:cxn modelId="{0E5AB562-CD6F-F744-A4B2-F9BA317D1C4A}" type="presParOf" srcId="{462BAFA0-4EF8-274D-AEFB-2B2C0CBA2BFD}" destId="{28C69263-29D4-2047-9760-901EBDD876B2}" srcOrd="1" destOrd="0" presId="urn:microsoft.com/office/officeart/2005/8/layout/hierarchy2"/>
    <dgm:cxn modelId="{147AE825-6462-A042-B4B7-A3C645563EFA}" type="presParOf" srcId="{2DFEE1A1-415A-DF4C-8A8F-BCF21317D66E}" destId="{ECEF67A5-35EF-5242-A80D-66DA9B3A2F41}" srcOrd="2" destOrd="0" presId="urn:microsoft.com/office/officeart/2005/8/layout/hierarchy2"/>
    <dgm:cxn modelId="{41FE3EA0-8160-4A4C-8D2C-A7B0AFC9A57B}" type="presParOf" srcId="{ECEF67A5-35EF-5242-A80D-66DA9B3A2F41}" destId="{26EE4CB1-544E-C040-8CE3-CC2C3AD49255}" srcOrd="0" destOrd="0" presId="urn:microsoft.com/office/officeart/2005/8/layout/hierarchy2"/>
    <dgm:cxn modelId="{8DADFE7B-491F-184E-AD41-4084BCFC661F}" type="presParOf" srcId="{2DFEE1A1-415A-DF4C-8A8F-BCF21317D66E}" destId="{F13A0CF7-46E7-C64E-BCF5-A6A7DCCB03D8}" srcOrd="3" destOrd="0" presId="urn:microsoft.com/office/officeart/2005/8/layout/hierarchy2"/>
    <dgm:cxn modelId="{50E7161A-7514-2045-9C69-06CBF5E9DFE1}" type="presParOf" srcId="{F13A0CF7-46E7-C64E-BCF5-A6A7DCCB03D8}" destId="{C63B9E4C-D925-1D49-AF55-2CF8FF4B3179}" srcOrd="0" destOrd="0" presId="urn:microsoft.com/office/officeart/2005/8/layout/hierarchy2"/>
    <dgm:cxn modelId="{12FF3C4E-9510-5347-A75C-422CAE040BF5}" type="presParOf" srcId="{F13A0CF7-46E7-C64E-BCF5-A6A7DCCB03D8}" destId="{C0800FD8-F067-DA48-B78B-28F1BE8B8DA8}" srcOrd="1" destOrd="0" presId="urn:microsoft.com/office/officeart/2005/8/layout/hierarchy2"/>
    <dgm:cxn modelId="{FA2C72E0-9078-9B45-8E27-E0253F3BA5EC}" type="presParOf" srcId="{C0800FD8-F067-DA48-B78B-28F1BE8B8DA8}" destId="{D69903A5-9AF0-DB42-8B48-BF2E697EB90A}" srcOrd="0" destOrd="0" presId="urn:microsoft.com/office/officeart/2005/8/layout/hierarchy2"/>
    <dgm:cxn modelId="{9BD019D6-4C8E-1445-A8C4-AEEBB43C30DA}" type="presParOf" srcId="{D69903A5-9AF0-DB42-8B48-BF2E697EB90A}" destId="{55651CD4-D768-5D49-8052-F245A5E648B6}" srcOrd="0" destOrd="0" presId="urn:microsoft.com/office/officeart/2005/8/layout/hierarchy2"/>
    <dgm:cxn modelId="{11D370C4-2597-DC46-8113-067F28E36CAA}" type="presParOf" srcId="{C0800FD8-F067-DA48-B78B-28F1BE8B8DA8}" destId="{38CADC9E-C6BD-1042-BFE8-6DC9712365F5}" srcOrd="1" destOrd="0" presId="urn:microsoft.com/office/officeart/2005/8/layout/hierarchy2"/>
    <dgm:cxn modelId="{9FC6AF13-EB4B-7845-9056-11A986E728D5}" type="presParOf" srcId="{38CADC9E-C6BD-1042-BFE8-6DC9712365F5}" destId="{24706D4D-D07C-7449-9E7B-D4AEC8EF089C}" srcOrd="0" destOrd="0" presId="urn:microsoft.com/office/officeart/2005/8/layout/hierarchy2"/>
    <dgm:cxn modelId="{65478CFF-4347-EE48-9423-9BE3D7BF82BF}" type="presParOf" srcId="{38CADC9E-C6BD-1042-BFE8-6DC9712365F5}" destId="{1BD802BD-1B32-D64F-9D8E-FC1F7C88F999}" srcOrd="1" destOrd="0" presId="urn:microsoft.com/office/officeart/2005/8/layout/hierarchy2"/>
    <dgm:cxn modelId="{8EB1518C-D042-4745-B2AA-F5835DA0BC37}" type="presParOf" srcId="{C0800FD8-F067-DA48-B78B-28F1BE8B8DA8}" destId="{12D702E5-9259-4C49-A72C-1CDDDBC995D3}" srcOrd="2" destOrd="0" presId="urn:microsoft.com/office/officeart/2005/8/layout/hierarchy2"/>
    <dgm:cxn modelId="{147EBBB0-F2D8-B14B-8E18-3F542AF1B2FA}" type="presParOf" srcId="{12D702E5-9259-4C49-A72C-1CDDDBC995D3}" destId="{0E6DA846-2236-B448-805F-E47A510F328B}" srcOrd="0" destOrd="0" presId="urn:microsoft.com/office/officeart/2005/8/layout/hierarchy2"/>
    <dgm:cxn modelId="{A6D54718-139D-FB42-9FF4-475B11BE0A24}" type="presParOf" srcId="{C0800FD8-F067-DA48-B78B-28F1BE8B8DA8}" destId="{209AAE29-6110-7C40-9DDB-CA197F68D762}" srcOrd="3" destOrd="0" presId="urn:microsoft.com/office/officeart/2005/8/layout/hierarchy2"/>
    <dgm:cxn modelId="{3A983264-6176-A040-BA65-8AF461001BE8}" type="presParOf" srcId="{209AAE29-6110-7C40-9DDB-CA197F68D762}" destId="{622AFDAB-96CB-0244-96A8-AAF2525DF1DB}" srcOrd="0" destOrd="0" presId="urn:microsoft.com/office/officeart/2005/8/layout/hierarchy2"/>
    <dgm:cxn modelId="{0E0F8A1A-D78A-774D-9A3B-B6F7C3277A57}" type="presParOf" srcId="{209AAE29-6110-7C40-9DDB-CA197F68D762}" destId="{85B16E8B-204C-D840-81FE-295BE39554F5}" srcOrd="1" destOrd="0" presId="urn:microsoft.com/office/officeart/2005/8/layout/hierarchy2"/>
    <dgm:cxn modelId="{58083A55-8977-244A-B7AA-B357B59A1C83}" type="presParOf" srcId="{C0800FD8-F067-DA48-B78B-28F1BE8B8DA8}" destId="{A4A4E377-7598-BB41-A19F-E902732AB33D}" srcOrd="4" destOrd="0" presId="urn:microsoft.com/office/officeart/2005/8/layout/hierarchy2"/>
    <dgm:cxn modelId="{D2235EBF-62D1-8343-A517-64C7076E3027}" type="presParOf" srcId="{A4A4E377-7598-BB41-A19F-E902732AB33D}" destId="{C3638C2F-20B0-3342-BFD3-53A0467B5434}" srcOrd="0" destOrd="0" presId="urn:microsoft.com/office/officeart/2005/8/layout/hierarchy2"/>
    <dgm:cxn modelId="{6CED9534-9D82-7B41-B9ED-7776C5524543}" type="presParOf" srcId="{C0800FD8-F067-DA48-B78B-28F1BE8B8DA8}" destId="{EFFE10A9-4D31-E545-8455-752035E225F8}" srcOrd="5" destOrd="0" presId="urn:microsoft.com/office/officeart/2005/8/layout/hierarchy2"/>
    <dgm:cxn modelId="{52BFB2ED-F1F0-304E-A70D-01EEB9435BF0}" type="presParOf" srcId="{EFFE10A9-4D31-E545-8455-752035E225F8}" destId="{AC4016FD-674A-ED41-B458-979D2E25D45F}" srcOrd="0" destOrd="0" presId="urn:microsoft.com/office/officeart/2005/8/layout/hierarchy2"/>
    <dgm:cxn modelId="{F82FB1E0-DF52-624D-92FB-8BB17E65C4C6}" type="presParOf" srcId="{EFFE10A9-4D31-E545-8455-752035E225F8}" destId="{060C0EDA-11DE-284F-89A8-D274CFAD6051}" srcOrd="1" destOrd="0" presId="urn:microsoft.com/office/officeart/2005/8/layout/hierarchy2"/>
    <dgm:cxn modelId="{F9B6F491-B1C9-9F43-90AC-E0318E01B700}" type="presParOf" srcId="{C0800FD8-F067-DA48-B78B-28F1BE8B8DA8}" destId="{F1DC73F9-ED4F-FF45-8B82-19F781B3D3F6}" srcOrd="6" destOrd="0" presId="urn:microsoft.com/office/officeart/2005/8/layout/hierarchy2"/>
    <dgm:cxn modelId="{08448084-5D82-7B49-8E2B-2F95F51356F0}" type="presParOf" srcId="{F1DC73F9-ED4F-FF45-8B82-19F781B3D3F6}" destId="{BD4A1CEA-9F5D-F14C-AD6E-BEC9E061E7CE}" srcOrd="0" destOrd="0" presId="urn:microsoft.com/office/officeart/2005/8/layout/hierarchy2"/>
    <dgm:cxn modelId="{C181EBB1-1D7C-C540-8174-BE6C692E0071}" type="presParOf" srcId="{C0800FD8-F067-DA48-B78B-28F1BE8B8DA8}" destId="{235DD5B4-3258-9046-9AB6-755AF4A651EC}" srcOrd="7" destOrd="0" presId="urn:microsoft.com/office/officeart/2005/8/layout/hierarchy2"/>
    <dgm:cxn modelId="{F377F832-6FAC-8745-BBD8-46C128F8DB7A}" type="presParOf" srcId="{235DD5B4-3258-9046-9AB6-755AF4A651EC}" destId="{B581D4B2-48D4-D548-9F35-A99DEFD8ED70}" srcOrd="0" destOrd="0" presId="urn:microsoft.com/office/officeart/2005/8/layout/hierarchy2"/>
    <dgm:cxn modelId="{8EC026BD-A122-3243-8CC5-9D9DA03BF22E}" type="presParOf" srcId="{235DD5B4-3258-9046-9AB6-755AF4A651EC}" destId="{61DDC478-76F4-E747-90C1-F08CF85933D5}" srcOrd="1" destOrd="0" presId="urn:microsoft.com/office/officeart/2005/8/layout/hierarchy2"/>
    <dgm:cxn modelId="{70A884C2-20C0-5A44-A802-910375B6EED1}" type="presParOf" srcId="{2DFEE1A1-415A-DF4C-8A8F-BCF21317D66E}" destId="{F15F659B-27CA-9E46-AFA0-5962112681E6}" srcOrd="4" destOrd="0" presId="urn:microsoft.com/office/officeart/2005/8/layout/hierarchy2"/>
    <dgm:cxn modelId="{001C1A30-7A6F-2D46-8394-E19D456C1C67}" type="presParOf" srcId="{F15F659B-27CA-9E46-AFA0-5962112681E6}" destId="{315B8573-5A0A-374F-819C-88E3F8F67F1B}" srcOrd="0" destOrd="0" presId="urn:microsoft.com/office/officeart/2005/8/layout/hierarchy2"/>
    <dgm:cxn modelId="{02B9C7D8-25BB-9C47-A7BF-5160D7995E14}" type="presParOf" srcId="{2DFEE1A1-415A-DF4C-8A8F-BCF21317D66E}" destId="{A95C3715-52B0-8147-B20D-81C7C008B99E}" srcOrd="5" destOrd="0" presId="urn:microsoft.com/office/officeart/2005/8/layout/hierarchy2"/>
    <dgm:cxn modelId="{D5B661D9-D657-984C-8ACC-97F62B6E5768}" type="presParOf" srcId="{A95C3715-52B0-8147-B20D-81C7C008B99E}" destId="{EA1F0A3C-6B01-5C47-A06A-261DCD1E6379}" srcOrd="0" destOrd="0" presId="urn:microsoft.com/office/officeart/2005/8/layout/hierarchy2"/>
    <dgm:cxn modelId="{0CFE67EA-626A-7245-9A8F-D9CA302AAA5B}" type="presParOf" srcId="{A95C3715-52B0-8147-B20D-81C7C008B99E}" destId="{51D791F8-43FC-8D41-9FCA-FD698C0A1A51}" srcOrd="1" destOrd="0" presId="urn:microsoft.com/office/officeart/2005/8/layout/hierarchy2"/>
    <dgm:cxn modelId="{D81A7DFB-44E6-024C-A35A-398EDF2117A8}" type="presParOf" srcId="{51D791F8-43FC-8D41-9FCA-FD698C0A1A51}" destId="{BAFF32FD-BE60-BC46-A9B5-D9BE41FC4D71}" srcOrd="0" destOrd="0" presId="urn:microsoft.com/office/officeart/2005/8/layout/hierarchy2"/>
    <dgm:cxn modelId="{C7B1686F-D94D-7449-AF4F-68A68369B37B}" type="presParOf" srcId="{BAFF32FD-BE60-BC46-A9B5-D9BE41FC4D71}" destId="{A7ED802B-01C1-234C-9ABF-CE610F375E3E}" srcOrd="0" destOrd="0" presId="urn:microsoft.com/office/officeart/2005/8/layout/hierarchy2"/>
    <dgm:cxn modelId="{6B7A998E-EBEA-804A-8FA7-360F7CB68547}" type="presParOf" srcId="{51D791F8-43FC-8D41-9FCA-FD698C0A1A51}" destId="{106B0FFE-D908-1644-8F02-D6A41A8DA691}" srcOrd="1" destOrd="0" presId="urn:microsoft.com/office/officeart/2005/8/layout/hierarchy2"/>
    <dgm:cxn modelId="{629DAD51-46C8-9649-8289-3395B26C9FB7}" type="presParOf" srcId="{106B0FFE-D908-1644-8F02-D6A41A8DA691}" destId="{D7866F13-FA5E-0F44-A4DE-C5ADF3815E29}" srcOrd="0" destOrd="0" presId="urn:microsoft.com/office/officeart/2005/8/layout/hierarchy2"/>
    <dgm:cxn modelId="{C43F7AE3-1391-DE46-988C-6B6DABE4166E}" type="presParOf" srcId="{106B0FFE-D908-1644-8F02-D6A41A8DA691}" destId="{6B5AEFC1-5094-3644-BF35-408005712778}" srcOrd="1" destOrd="0" presId="urn:microsoft.com/office/officeart/2005/8/layout/hierarchy2"/>
    <dgm:cxn modelId="{3C236A7A-299D-E94F-9EFA-D19BDDABDB84}" type="presParOf" srcId="{51D791F8-43FC-8D41-9FCA-FD698C0A1A51}" destId="{3FAB4BB9-E663-1844-BD29-E6A9EC858B28}" srcOrd="2" destOrd="0" presId="urn:microsoft.com/office/officeart/2005/8/layout/hierarchy2"/>
    <dgm:cxn modelId="{58583C98-9CF8-BE44-90A4-5BA4AD26F740}" type="presParOf" srcId="{3FAB4BB9-E663-1844-BD29-E6A9EC858B28}" destId="{2CAE28B9-BDC2-774F-9166-F20123178262}" srcOrd="0" destOrd="0" presId="urn:microsoft.com/office/officeart/2005/8/layout/hierarchy2"/>
    <dgm:cxn modelId="{357CFD12-6A1C-A740-BA97-881BAC6F6E34}" type="presParOf" srcId="{51D791F8-43FC-8D41-9FCA-FD698C0A1A51}" destId="{4AD90A78-06AB-F346-9C58-745970D34765}" srcOrd="3" destOrd="0" presId="urn:microsoft.com/office/officeart/2005/8/layout/hierarchy2"/>
    <dgm:cxn modelId="{40002F77-3446-C64A-8B12-C1D2FDA412D0}" type="presParOf" srcId="{4AD90A78-06AB-F346-9C58-745970D34765}" destId="{AF7E6D3B-231C-5542-A18D-B928BD7B7F69}" srcOrd="0" destOrd="0" presId="urn:microsoft.com/office/officeart/2005/8/layout/hierarchy2"/>
    <dgm:cxn modelId="{9AD8AE21-7FC5-A94A-A93E-43756D9CF82E}" type="presParOf" srcId="{4AD90A78-06AB-F346-9C58-745970D34765}" destId="{211C3807-4074-2E40-9013-509F33706CBD}" srcOrd="1" destOrd="0" presId="urn:microsoft.com/office/officeart/2005/8/layout/hierarchy2"/>
    <dgm:cxn modelId="{CEE94965-DF1A-A84E-AE6C-2EFF806C0750}" type="presParOf" srcId="{51D791F8-43FC-8D41-9FCA-FD698C0A1A51}" destId="{1A9FF643-2F59-1641-AEFA-F2BE805A5411}" srcOrd="4" destOrd="0" presId="urn:microsoft.com/office/officeart/2005/8/layout/hierarchy2"/>
    <dgm:cxn modelId="{DD983493-7971-9A43-9216-D535D301C5F1}" type="presParOf" srcId="{1A9FF643-2F59-1641-AEFA-F2BE805A5411}" destId="{57F1BED5-4681-1D4E-B984-A70EBDADA766}" srcOrd="0" destOrd="0" presId="urn:microsoft.com/office/officeart/2005/8/layout/hierarchy2"/>
    <dgm:cxn modelId="{97A6699F-B525-5B41-A901-850BD176BC6C}" type="presParOf" srcId="{51D791F8-43FC-8D41-9FCA-FD698C0A1A51}" destId="{60C15251-DC38-C64A-A825-726E959A487D}" srcOrd="5" destOrd="0" presId="urn:microsoft.com/office/officeart/2005/8/layout/hierarchy2"/>
    <dgm:cxn modelId="{FAACC7E8-F4F7-9540-8806-0F2EA8E414CF}" type="presParOf" srcId="{60C15251-DC38-C64A-A825-726E959A487D}" destId="{3F9337CD-6638-B54C-AA9A-1490C1189812}" srcOrd="0" destOrd="0" presId="urn:microsoft.com/office/officeart/2005/8/layout/hierarchy2"/>
    <dgm:cxn modelId="{C82DFD8B-73D6-3144-9D15-44568B3F17F2}" type="presParOf" srcId="{60C15251-DC38-C64A-A825-726E959A487D}" destId="{3F1B0D41-24BD-4C4B-ACFA-86A5D929C6F6}" srcOrd="1" destOrd="0" presId="urn:microsoft.com/office/officeart/2005/8/layout/hierarchy2"/>
    <dgm:cxn modelId="{BE64EAE7-2690-574E-8265-6A3D54C1C2E5}" type="presParOf" srcId="{2DFEE1A1-415A-DF4C-8A8F-BCF21317D66E}" destId="{6C134714-25C6-5F49-85F8-ABD35D418646}" srcOrd="6" destOrd="0" presId="urn:microsoft.com/office/officeart/2005/8/layout/hierarchy2"/>
    <dgm:cxn modelId="{B737779B-0BF5-9243-95BB-BADA128815DC}" type="presParOf" srcId="{6C134714-25C6-5F49-85F8-ABD35D418646}" destId="{1F9EF754-BDE6-B743-91E6-912A84D83D7E}" srcOrd="0" destOrd="0" presId="urn:microsoft.com/office/officeart/2005/8/layout/hierarchy2"/>
    <dgm:cxn modelId="{B94FA40C-5657-704A-A57D-0A0DE6BEF996}" type="presParOf" srcId="{2DFEE1A1-415A-DF4C-8A8F-BCF21317D66E}" destId="{9513D016-48EB-7A42-9C3C-AF179B31E7B5}" srcOrd="7" destOrd="0" presId="urn:microsoft.com/office/officeart/2005/8/layout/hierarchy2"/>
    <dgm:cxn modelId="{B8966A16-0FF7-034C-AE04-790EE812B1B6}" type="presParOf" srcId="{9513D016-48EB-7A42-9C3C-AF179B31E7B5}" destId="{501882C1-4FB0-384A-BA21-02893B705C8A}" srcOrd="0" destOrd="0" presId="urn:microsoft.com/office/officeart/2005/8/layout/hierarchy2"/>
    <dgm:cxn modelId="{C6B1194E-4F89-FE4C-8BFC-8F424A3EB0AC}" type="presParOf" srcId="{9513D016-48EB-7A42-9C3C-AF179B31E7B5}" destId="{F7BDF903-C5D9-284E-9DDF-C76FE17099BE}" srcOrd="1" destOrd="0" presId="urn:microsoft.com/office/officeart/2005/8/layout/hierarchy2"/>
    <dgm:cxn modelId="{A406DC2E-35B9-AF4E-884F-36876C0F7C57}" type="presParOf" srcId="{F7BDF903-C5D9-284E-9DDF-C76FE17099BE}" destId="{1D35F1CB-665E-9044-B41B-9E79A2FA736A}" srcOrd="0" destOrd="0" presId="urn:microsoft.com/office/officeart/2005/8/layout/hierarchy2"/>
    <dgm:cxn modelId="{4050B0FC-F814-9D4B-AB6B-922DBBEE2AA9}" type="presParOf" srcId="{1D35F1CB-665E-9044-B41B-9E79A2FA736A}" destId="{5FF909B9-E05E-3E42-AFA6-662AFB967B48}" srcOrd="0" destOrd="0" presId="urn:microsoft.com/office/officeart/2005/8/layout/hierarchy2"/>
    <dgm:cxn modelId="{AC6D1EDD-96A6-E844-BCDC-AA518C4CCBFE}" type="presParOf" srcId="{F7BDF903-C5D9-284E-9DDF-C76FE17099BE}" destId="{1ADA535F-9BF3-1F4A-9CCC-F66F2E05B2EB}" srcOrd="1" destOrd="0" presId="urn:microsoft.com/office/officeart/2005/8/layout/hierarchy2"/>
    <dgm:cxn modelId="{ECF3E120-DD3C-E447-A199-CC7DAA312DAA}" type="presParOf" srcId="{1ADA535F-9BF3-1F4A-9CCC-F66F2E05B2EB}" destId="{2EDC39E6-4CAD-2743-B693-D038779EB23D}" srcOrd="0" destOrd="0" presId="urn:microsoft.com/office/officeart/2005/8/layout/hierarchy2"/>
    <dgm:cxn modelId="{56C4C5AC-2E33-6948-9B22-B473406F6729}" type="presParOf" srcId="{1ADA535F-9BF3-1F4A-9CCC-F66F2E05B2EB}" destId="{FB3CC3DF-493C-1A4F-80F0-EE292B0A8324}" srcOrd="1" destOrd="0" presId="urn:microsoft.com/office/officeart/2005/8/layout/hierarchy2"/>
    <dgm:cxn modelId="{4183C20C-469A-874A-B44E-FE374793900B}" type="presParOf" srcId="{F7BDF903-C5D9-284E-9DDF-C76FE17099BE}" destId="{EE8E2FAE-F8AD-194F-A5DF-D7E23F233B30}" srcOrd="2" destOrd="0" presId="urn:microsoft.com/office/officeart/2005/8/layout/hierarchy2"/>
    <dgm:cxn modelId="{C6F6E23D-47DA-8B4C-9508-2F72DDA4EA75}" type="presParOf" srcId="{EE8E2FAE-F8AD-194F-A5DF-D7E23F233B30}" destId="{1FD7A4AB-3D94-CD44-8BEA-E2B3DED4F0CE}" srcOrd="0" destOrd="0" presId="urn:microsoft.com/office/officeart/2005/8/layout/hierarchy2"/>
    <dgm:cxn modelId="{2A44C60D-DD4D-E54F-97BB-9A6825A2CA30}" type="presParOf" srcId="{F7BDF903-C5D9-284E-9DDF-C76FE17099BE}" destId="{40B90181-CF49-7F43-A680-67886B42A8A6}" srcOrd="3" destOrd="0" presId="urn:microsoft.com/office/officeart/2005/8/layout/hierarchy2"/>
    <dgm:cxn modelId="{6A1A2F18-78A9-BA4E-A314-2B517E7C3CDE}" type="presParOf" srcId="{40B90181-CF49-7F43-A680-67886B42A8A6}" destId="{5CA0AA25-3E96-9040-A9F6-E4245B72C491}" srcOrd="0" destOrd="0" presId="urn:microsoft.com/office/officeart/2005/8/layout/hierarchy2"/>
    <dgm:cxn modelId="{AD07A6D0-2E3B-B24E-860D-83E769838320}" type="presParOf" srcId="{40B90181-CF49-7F43-A680-67886B42A8A6}" destId="{0899B4EE-73D7-D648-8BF6-CCAA54B5DA0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9DF3E-E418-B64A-AAA3-8B0AF72522D9}">
      <dsp:nvSpPr>
        <dsp:cNvPr id="0" name=""/>
        <dsp:cNvSpPr/>
      </dsp:nvSpPr>
      <dsp:spPr>
        <a:xfrm>
          <a:off x="377366" y="2617359"/>
          <a:ext cx="1126102" cy="411311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Problems</a:t>
          </a:r>
        </a:p>
      </dsp:txBody>
      <dsp:txXfrm>
        <a:off x="389413" y="2629406"/>
        <a:ext cx="1102008" cy="387217"/>
      </dsp:txXfrm>
    </dsp:sp>
    <dsp:sp modelId="{8DED9E99-6AE7-AF4B-A34E-2293042DB778}">
      <dsp:nvSpPr>
        <dsp:cNvPr id="0" name=""/>
        <dsp:cNvSpPr/>
      </dsp:nvSpPr>
      <dsp:spPr>
        <a:xfrm rot="16567127">
          <a:off x="533078" y="1653038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1688152"/>
        <a:ext cx="2172328" cy="109772"/>
      </dsp:txXfrm>
    </dsp:sp>
    <dsp:sp modelId="{2566CC6D-B038-8F4A-A823-7ACAE05154C0}">
      <dsp:nvSpPr>
        <dsp:cNvPr id="0" name=""/>
        <dsp:cNvSpPr/>
      </dsp:nvSpPr>
      <dsp:spPr>
        <a:xfrm>
          <a:off x="1735017" y="457406"/>
          <a:ext cx="4230145" cy="41131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Meta-Learning for Robustness</a:t>
          </a:r>
        </a:p>
      </dsp:txBody>
      <dsp:txXfrm>
        <a:off x="1747064" y="469453"/>
        <a:ext cx="4206051" cy="387217"/>
      </dsp:txXfrm>
    </dsp:sp>
    <dsp:sp modelId="{C81ED78C-5CB8-BE4E-B20D-3938140CB32D}">
      <dsp:nvSpPr>
        <dsp:cNvPr id="0" name=""/>
        <dsp:cNvSpPr/>
      </dsp:nvSpPr>
      <dsp:spPr>
        <a:xfrm rot="17819122">
          <a:off x="5825794" y="345699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21771"/>
        <a:ext cx="510285" cy="27854"/>
      </dsp:txXfrm>
    </dsp:sp>
    <dsp:sp modelId="{CF2E8329-C76E-BA4F-9DD6-C2532DC25D78}">
      <dsp:nvSpPr>
        <dsp:cNvPr id="0" name=""/>
        <dsp:cNvSpPr/>
      </dsp:nvSpPr>
      <dsp:spPr>
        <a:xfrm>
          <a:off x="6196711" y="2680"/>
          <a:ext cx="4797306" cy="41131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Definition of meta-learning</a:t>
          </a:r>
        </a:p>
      </dsp:txBody>
      <dsp:txXfrm>
        <a:off x="6208758" y="14727"/>
        <a:ext cx="4773212" cy="387217"/>
      </dsp:txXfrm>
    </dsp:sp>
    <dsp:sp modelId="{DD62F4D6-964F-EF4E-9BB0-C69307B88F7F}">
      <dsp:nvSpPr>
        <dsp:cNvPr id="0" name=""/>
        <dsp:cNvSpPr/>
      </dsp:nvSpPr>
      <dsp:spPr>
        <a:xfrm>
          <a:off x="5965162" y="573062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655109"/>
        <a:ext cx="231548" cy="15906"/>
      </dsp:txXfrm>
    </dsp:sp>
    <dsp:sp modelId="{42D50F40-FD43-9E4D-8876-CD257BFADAE6}">
      <dsp:nvSpPr>
        <dsp:cNvPr id="0" name=""/>
        <dsp:cNvSpPr/>
      </dsp:nvSpPr>
      <dsp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sp:txBody>
      <dsp:txXfrm>
        <a:off x="6208758" y="469453"/>
        <a:ext cx="4773212" cy="387217"/>
      </dsp:txXfrm>
    </dsp:sp>
    <dsp:sp modelId="{A0B787AB-1C69-0340-8E23-D2CFEE5B7772}">
      <dsp:nvSpPr>
        <dsp:cNvPr id="0" name=""/>
        <dsp:cNvSpPr/>
      </dsp:nvSpPr>
      <dsp:spPr>
        <a:xfrm rot="3780878">
          <a:off x="5825794" y="800426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876498"/>
        <a:ext cx="510285" cy="27854"/>
      </dsp:txXfrm>
    </dsp:sp>
    <dsp:sp modelId="{F03C6EBF-3D8C-9E4F-A59B-233ED4EF753F}">
      <dsp:nvSpPr>
        <dsp:cNvPr id="0" name=""/>
        <dsp:cNvSpPr/>
      </dsp:nvSpPr>
      <dsp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sp:txBody>
      <dsp:txXfrm>
        <a:off x="6208758" y="924180"/>
        <a:ext cx="4773212" cy="387217"/>
      </dsp:txXfrm>
    </dsp:sp>
    <dsp:sp modelId="{ECEF67A5-35EF-5242-A80D-66DA9B3A2F41}">
      <dsp:nvSpPr>
        <dsp:cNvPr id="0" name=""/>
        <dsp:cNvSpPr/>
      </dsp:nvSpPr>
      <dsp:spPr>
        <a:xfrm rot="17529850">
          <a:off x="1312362" y="2448810"/>
          <a:ext cx="613761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613761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312362" y="2522455"/>
        <a:ext cx="613761" cy="32710"/>
      </dsp:txXfrm>
    </dsp:sp>
    <dsp:sp modelId="{C63B9E4C-D925-1D49-AF55-2CF8FF4B3179}">
      <dsp:nvSpPr>
        <dsp:cNvPr id="0" name=""/>
        <dsp:cNvSpPr/>
      </dsp:nvSpPr>
      <dsp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sp:txBody>
      <dsp:txXfrm>
        <a:off x="1747064" y="2060997"/>
        <a:ext cx="4206051" cy="387217"/>
      </dsp:txXfrm>
    </dsp:sp>
    <dsp:sp modelId="{D69903A5-9AF0-DB42-8B48-BF2E697EB90A}">
      <dsp:nvSpPr>
        <dsp:cNvPr id="0" name=""/>
        <dsp:cNvSpPr/>
      </dsp:nvSpPr>
      <dsp:spPr>
        <a:xfrm rot="17325046">
          <a:off x="5720776" y="182356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1894657"/>
        <a:ext cx="720320" cy="37808"/>
      </dsp:txXfrm>
    </dsp:sp>
    <dsp:sp modelId="{24706D4D-D07C-7449-9E7B-D4AEC8EF089C}">
      <dsp:nvSpPr>
        <dsp:cNvPr id="0" name=""/>
        <dsp:cNvSpPr/>
      </dsp:nvSpPr>
      <dsp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sp:txBody>
      <dsp:txXfrm>
        <a:off x="6208758" y="1378907"/>
        <a:ext cx="4773212" cy="387217"/>
      </dsp:txXfrm>
    </dsp:sp>
    <dsp:sp modelId="{12D702E5-9259-4C49-A72C-1CDDDBC995D3}">
      <dsp:nvSpPr>
        <dsp:cNvPr id="0" name=""/>
        <dsp:cNvSpPr/>
      </dsp:nvSpPr>
      <dsp:spPr>
        <a:xfrm rot="18931351">
          <a:off x="5918680" y="2050924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131130"/>
        <a:ext cx="324513" cy="19589"/>
      </dsp:txXfrm>
    </dsp:sp>
    <dsp:sp modelId="{622AFDAB-96CB-0244-96A8-AAF2525DF1DB}">
      <dsp:nvSpPr>
        <dsp:cNvPr id="0" name=""/>
        <dsp:cNvSpPr/>
      </dsp:nvSpPr>
      <dsp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sp:txBody>
      <dsp:txXfrm>
        <a:off x="6208758" y="1833634"/>
        <a:ext cx="4773212" cy="387217"/>
      </dsp:txXfrm>
    </dsp:sp>
    <dsp:sp modelId="{A4A4E377-7598-BB41-A19F-E902732AB33D}">
      <dsp:nvSpPr>
        <dsp:cNvPr id="0" name=""/>
        <dsp:cNvSpPr/>
      </dsp:nvSpPr>
      <dsp:spPr>
        <a:xfrm rot="2668649">
          <a:off x="5918680" y="2278288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358493"/>
        <a:ext cx="324513" cy="19589"/>
      </dsp:txXfrm>
    </dsp:sp>
    <dsp:sp modelId="{AC4016FD-674A-ED41-B458-979D2E25D45F}">
      <dsp:nvSpPr>
        <dsp:cNvPr id="0" name=""/>
        <dsp:cNvSpPr/>
      </dsp:nvSpPr>
      <dsp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sp:txBody>
      <dsp:txXfrm>
        <a:off x="6208758" y="2288361"/>
        <a:ext cx="4773212" cy="387217"/>
      </dsp:txXfrm>
    </dsp:sp>
    <dsp:sp modelId="{F1DC73F9-ED4F-FF45-8B82-19F781B3D3F6}">
      <dsp:nvSpPr>
        <dsp:cNvPr id="0" name=""/>
        <dsp:cNvSpPr/>
      </dsp:nvSpPr>
      <dsp:spPr>
        <a:xfrm rot="4274954">
          <a:off x="5720776" y="250565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2576747"/>
        <a:ext cx="720320" cy="37808"/>
      </dsp:txXfrm>
    </dsp:sp>
    <dsp:sp modelId="{B581D4B2-48D4-D548-9F35-A99DEFD8ED70}">
      <dsp:nvSpPr>
        <dsp:cNvPr id="0" name=""/>
        <dsp:cNvSpPr/>
      </dsp:nvSpPr>
      <dsp:spPr>
        <a:xfrm>
          <a:off x="6196711" y="2731041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Training time cost</a:t>
          </a:r>
        </a:p>
      </dsp:txBody>
      <dsp:txXfrm>
        <a:off x="6208758" y="2743088"/>
        <a:ext cx="4773212" cy="387217"/>
      </dsp:txXfrm>
    </dsp:sp>
    <dsp:sp modelId="{F15F659B-27CA-9E46-AFA0-5962112681E6}">
      <dsp:nvSpPr>
        <dsp:cNvPr id="0" name=""/>
        <dsp:cNvSpPr/>
      </dsp:nvSpPr>
      <dsp:spPr>
        <a:xfrm rot="4634883">
          <a:off x="1094738" y="3244582"/>
          <a:ext cx="1049009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1049009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94738" y="3307657"/>
        <a:ext cx="1049009" cy="53851"/>
      </dsp:txXfrm>
    </dsp:sp>
    <dsp:sp modelId="{EA1F0A3C-6B01-5C47-A06A-261DCD1E6379}">
      <dsp:nvSpPr>
        <dsp:cNvPr id="0" name=""/>
        <dsp:cNvSpPr/>
      </dsp:nvSpPr>
      <dsp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sp:txBody>
      <dsp:txXfrm>
        <a:off x="1747064" y="3652541"/>
        <a:ext cx="4206051" cy="387217"/>
      </dsp:txXfrm>
    </dsp:sp>
    <dsp:sp modelId="{BAFF32FD-BE60-BC46-A9B5-D9BE41FC4D71}">
      <dsp:nvSpPr>
        <dsp:cNvPr id="0" name=""/>
        <dsp:cNvSpPr/>
      </dsp:nvSpPr>
      <dsp:spPr>
        <a:xfrm rot="17819122">
          <a:off x="5825794" y="3528787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3604859"/>
        <a:ext cx="510285" cy="27854"/>
      </dsp:txXfrm>
    </dsp:sp>
    <dsp:sp modelId="{D7866F13-FA5E-0F44-A4DE-C5ADF3815E29}">
      <dsp:nvSpPr>
        <dsp:cNvPr id="0" name=""/>
        <dsp:cNvSpPr/>
      </dsp:nvSpPr>
      <dsp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sp:txBody>
      <dsp:txXfrm>
        <a:off x="6208758" y="3197815"/>
        <a:ext cx="4773212" cy="387217"/>
      </dsp:txXfrm>
    </dsp:sp>
    <dsp:sp modelId="{3FAB4BB9-E663-1844-BD29-E6A9EC858B28}">
      <dsp:nvSpPr>
        <dsp:cNvPr id="0" name=""/>
        <dsp:cNvSpPr/>
      </dsp:nvSpPr>
      <dsp:spPr>
        <a:xfrm>
          <a:off x="5965162" y="3756150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3838197"/>
        <a:ext cx="231548" cy="15906"/>
      </dsp:txXfrm>
    </dsp:sp>
    <dsp:sp modelId="{AF7E6D3B-231C-5542-A18D-B928BD7B7F69}">
      <dsp:nvSpPr>
        <dsp:cNvPr id="0" name=""/>
        <dsp:cNvSpPr/>
      </dsp:nvSpPr>
      <dsp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black-box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source</a:t>
          </a:r>
          <a:r>
            <a:rPr lang="en-US" sz="1800" kern="1200" dirty="0"/>
            <a:t> model</a:t>
          </a:r>
        </a:p>
      </dsp:txBody>
      <dsp:txXfrm>
        <a:off x="6208758" y="3652541"/>
        <a:ext cx="4773212" cy="387217"/>
      </dsp:txXfrm>
    </dsp:sp>
    <dsp:sp modelId="{1A9FF643-2F59-1641-AEFA-F2BE805A5411}">
      <dsp:nvSpPr>
        <dsp:cNvPr id="0" name=""/>
        <dsp:cNvSpPr/>
      </dsp:nvSpPr>
      <dsp:spPr>
        <a:xfrm rot="3780878">
          <a:off x="5825794" y="3983514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059586"/>
        <a:ext cx="510285" cy="27854"/>
      </dsp:txXfrm>
    </dsp:sp>
    <dsp:sp modelId="{3F9337CD-6638-B54C-AA9A-1490C1189812}">
      <dsp:nvSpPr>
        <dsp:cNvPr id="0" name=""/>
        <dsp:cNvSpPr/>
      </dsp:nvSpPr>
      <dsp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sp:txBody>
      <dsp:txXfrm>
        <a:off x="6208758" y="4107268"/>
        <a:ext cx="4773212" cy="387217"/>
      </dsp:txXfrm>
    </dsp:sp>
    <dsp:sp modelId="{6C134714-25C6-5F49-85F8-ABD35D418646}">
      <dsp:nvSpPr>
        <dsp:cNvPr id="0" name=""/>
        <dsp:cNvSpPr/>
      </dsp:nvSpPr>
      <dsp:spPr>
        <a:xfrm rot="5032873">
          <a:off x="533078" y="3812991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3848105"/>
        <a:ext cx="2172328" cy="109772"/>
      </dsp:txXfrm>
    </dsp:sp>
    <dsp:sp modelId="{501882C1-4FB0-384A-BA21-02893B705C8A}">
      <dsp:nvSpPr>
        <dsp:cNvPr id="0" name=""/>
        <dsp:cNvSpPr/>
      </dsp:nvSpPr>
      <dsp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sp:txBody>
      <dsp:txXfrm>
        <a:off x="1747064" y="4789359"/>
        <a:ext cx="4206051" cy="387217"/>
      </dsp:txXfrm>
    </dsp:sp>
    <dsp:sp modelId="{1D35F1CB-665E-9044-B41B-9E79A2FA736A}">
      <dsp:nvSpPr>
        <dsp:cNvPr id="0" name=""/>
        <dsp:cNvSpPr/>
      </dsp:nvSpPr>
      <dsp:spPr>
        <a:xfrm rot="18931351">
          <a:off x="5918680" y="4779286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4859491"/>
        <a:ext cx="324513" cy="19589"/>
      </dsp:txXfrm>
    </dsp:sp>
    <dsp:sp modelId="{2EDC39E6-4CAD-2743-B693-D038779EB23D}">
      <dsp:nvSpPr>
        <dsp:cNvPr id="0" name=""/>
        <dsp:cNvSpPr/>
      </dsp:nvSpPr>
      <dsp:spPr>
        <a:xfrm>
          <a:off x="6196711" y="4549948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Attacks on LLM</a:t>
          </a:r>
        </a:p>
      </dsp:txBody>
      <dsp:txXfrm>
        <a:off x="6208758" y="4561995"/>
        <a:ext cx="4773212" cy="387217"/>
      </dsp:txXfrm>
    </dsp:sp>
    <dsp:sp modelId="{EE8E2FAE-F8AD-194F-A5DF-D7E23F233B30}">
      <dsp:nvSpPr>
        <dsp:cNvPr id="0" name=""/>
        <dsp:cNvSpPr/>
      </dsp:nvSpPr>
      <dsp:spPr>
        <a:xfrm rot="2668649">
          <a:off x="5918680" y="5006649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5086854"/>
        <a:ext cx="324513" cy="19589"/>
      </dsp:txXfrm>
    </dsp:sp>
    <dsp:sp modelId="{5CA0AA25-3E96-9040-A9F6-E4245B72C491}">
      <dsp:nvSpPr>
        <dsp:cNvPr id="0" name=""/>
        <dsp:cNvSpPr/>
      </dsp:nvSpPr>
      <dsp:spPr>
        <a:xfrm>
          <a:off x="6196711" y="5004675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Defense of LLM</a:t>
          </a:r>
        </a:p>
      </dsp:txBody>
      <dsp:txXfrm>
        <a:off x="6208758" y="5016722"/>
        <a:ext cx="4773212" cy="387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9DF3E-E418-B64A-AAA3-8B0AF72522D9}">
      <dsp:nvSpPr>
        <dsp:cNvPr id="0" name=""/>
        <dsp:cNvSpPr/>
      </dsp:nvSpPr>
      <dsp:spPr>
        <a:xfrm>
          <a:off x="377366" y="2617359"/>
          <a:ext cx="1126102" cy="411311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Problems</a:t>
          </a:r>
        </a:p>
      </dsp:txBody>
      <dsp:txXfrm>
        <a:off x="389413" y="2629406"/>
        <a:ext cx="1102008" cy="387217"/>
      </dsp:txXfrm>
    </dsp:sp>
    <dsp:sp modelId="{8DED9E99-6AE7-AF4B-A34E-2293042DB778}">
      <dsp:nvSpPr>
        <dsp:cNvPr id="0" name=""/>
        <dsp:cNvSpPr/>
      </dsp:nvSpPr>
      <dsp:spPr>
        <a:xfrm rot="16567127">
          <a:off x="533078" y="1653038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1736433"/>
        <a:ext cx="2172328" cy="13210"/>
      </dsp:txXfrm>
    </dsp:sp>
    <dsp:sp modelId="{2566CC6D-B038-8F4A-A823-7ACAE05154C0}">
      <dsp:nvSpPr>
        <dsp:cNvPr id="0" name=""/>
        <dsp:cNvSpPr/>
      </dsp:nvSpPr>
      <dsp:spPr>
        <a:xfrm>
          <a:off x="1735017" y="457406"/>
          <a:ext cx="4230145" cy="41131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Meta-Learning for Robustness</a:t>
          </a:r>
        </a:p>
      </dsp:txBody>
      <dsp:txXfrm>
        <a:off x="1747064" y="469453"/>
        <a:ext cx="4206051" cy="387217"/>
      </dsp:txXfrm>
    </dsp:sp>
    <dsp:sp modelId="{C81ED78C-5CB8-BE4E-B20D-3938140CB32D}">
      <dsp:nvSpPr>
        <dsp:cNvPr id="0" name=""/>
        <dsp:cNvSpPr/>
      </dsp:nvSpPr>
      <dsp:spPr>
        <a:xfrm rot="17819122">
          <a:off x="5825794" y="345699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29094"/>
        <a:ext cx="510285" cy="13210"/>
      </dsp:txXfrm>
    </dsp:sp>
    <dsp:sp modelId="{CF2E8329-C76E-BA4F-9DD6-C2532DC25D78}">
      <dsp:nvSpPr>
        <dsp:cNvPr id="0" name=""/>
        <dsp:cNvSpPr/>
      </dsp:nvSpPr>
      <dsp:spPr>
        <a:xfrm>
          <a:off x="6196711" y="2680"/>
          <a:ext cx="4797306" cy="41131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Definition of meta-learning</a:t>
          </a:r>
        </a:p>
      </dsp:txBody>
      <dsp:txXfrm>
        <a:off x="6208758" y="14727"/>
        <a:ext cx="4773212" cy="387217"/>
      </dsp:txXfrm>
    </dsp:sp>
    <dsp:sp modelId="{DD62F4D6-964F-EF4E-9BB0-C69307B88F7F}">
      <dsp:nvSpPr>
        <dsp:cNvPr id="0" name=""/>
        <dsp:cNvSpPr/>
      </dsp:nvSpPr>
      <dsp:spPr>
        <a:xfrm>
          <a:off x="5965162" y="573062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656457"/>
        <a:ext cx="231548" cy="13210"/>
      </dsp:txXfrm>
    </dsp:sp>
    <dsp:sp modelId="{42D50F40-FD43-9E4D-8876-CD257BFADAE6}">
      <dsp:nvSpPr>
        <dsp:cNvPr id="0" name=""/>
        <dsp:cNvSpPr/>
      </dsp:nvSpPr>
      <dsp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sp:txBody>
      <dsp:txXfrm>
        <a:off x="6208758" y="469453"/>
        <a:ext cx="4773212" cy="387217"/>
      </dsp:txXfrm>
    </dsp:sp>
    <dsp:sp modelId="{A0B787AB-1C69-0340-8E23-D2CFEE5B7772}">
      <dsp:nvSpPr>
        <dsp:cNvPr id="0" name=""/>
        <dsp:cNvSpPr/>
      </dsp:nvSpPr>
      <dsp:spPr>
        <a:xfrm rot="3780878">
          <a:off x="5825794" y="800426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883821"/>
        <a:ext cx="510285" cy="13210"/>
      </dsp:txXfrm>
    </dsp:sp>
    <dsp:sp modelId="{F03C6EBF-3D8C-9E4F-A59B-233ED4EF753F}">
      <dsp:nvSpPr>
        <dsp:cNvPr id="0" name=""/>
        <dsp:cNvSpPr/>
      </dsp:nvSpPr>
      <dsp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sp:txBody>
      <dsp:txXfrm>
        <a:off x="6208758" y="924180"/>
        <a:ext cx="4773212" cy="387217"/>
      </dsp:txXfrm>
    </dsp:sp>
    <dsp:sp modelId="{ECEF67A5-35EF-5242-A80D-66DA9B3A2F41}">
      <dsp:nvSpPr>
        <dsp:cNvPr id="0" name=""/>
        <dsp:cNvSpPr/>
      </dsp:nvSpPr>
      <dsp:spPr>
        <a:xfrm rot="17529850">
          <a:off x="1312362" y="2448810"/>
          <a:ext cx="613761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613761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312362" y="2532205"/>
        <a:ext cx="613761" cy="13210"/>
      </dsp:txXfrm>
    </dsp:sp>
    <dsp:sp modelId="{C63B9E4C-D925-1D49-AF55-2CF8FF4B3179}">
      <dsp:nvSpPr>
        <dsp:cNvPr id="0" name=""/>
        <dsp:cNvSpPr/>
      </dsp:nvSpPr>
      <dsp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sp:txBody>
      <dsp:txXfrm>
        <a:off x="1747064" y="2060997"/>
        <a:ext cx="4206051" cy="387217"/>
      </dsp:txXfrm>
    </dsp:sp>
    <dsp:sp modelId="{D69903A5-9AF0-DB42-8B48-BF2E697EB90A}">
      <dsp:nvSpPr>
        <dsp:cNvPr id="0" name=""/>
        <dsp:cNvSpPr/>
      </dsp:nvSpPr>
      <dsp:spPr>
        <a:xfrm rot="17325046">
          <a:off x="5720776" y="182356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1906956"/>
        <a:ext cx="720320" cy="13210"/>
      </dsp:txXfrm>
    </dsp:sp>
    <dsp:sp modelId="{24706D4D-D07C-7449-9E7B-D4AEC8EF089C}">
      <dsp:nvSpPr>
        <dsp:cNvPr id="0" name=""/>
        <dsp:cNvSpPr/>
      </dsp:nvSpPr>
      <dsp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sp:txBody>
      <dsp:txXfrm>
        <a:off x="6208758" y="1378907"/>
        <a:ext cx="4773212" cy="387217"/>
      </dsp:txXfrm>
    </dsp:sp>
    <dsp:sp modelId="{12D702E5-9259-4C49-A72C-1CDDDBC995D3}">
      <dsp:nvSpPr>
        <dsp:cNvPr id="0" name=""/>
        <dsp:cNvSpPr/>
      </dsp:nvSpPr>
      <dsp:spPr>
        <a:xfrm rot="18931351">
          <a:off x="5918680" y="2050924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134319"/>
        <a:ext cx="324513" cy="13210"/>
      </dsp:txXfrm>
    </dsp:sp>
    <dsp:sp modelId="{622AFDAB-96CB-0244-96A8-AAF2525DF1DB}">
      <dsp:nvSpPr>
        <dsp:cNvPr id="0" name=""/>
        <dsp:cNvSpPr/>
      </dsp:nvSpPr>
      <dsp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sp:txBody>
      <dsp:txXfrm>
        <a:off x="6208758" y="1833634"/>
        <a:ext cx="4773212" cy="387217"/>
      </dsp:txXfrm>
    </dsp:sp>
    <dsp:sp modelId="{A4A4E377-7598-BB41-A19F-E902732AB33D}">
      <dsp:nvSpPr>
        <dsp:cNvPr id="0" name=""/>
        <dsp:cNvSpPr/>
      </dsp:nvSpPr>
      <dsp:spPr>
        <a:xfrm rot="2668649">
          <a:off x="5918680" y="2278288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361683"/>
        <a:ext cx="324513" cy="13210"/>
      </dsp:txXfrm>
    </dsp:sp>
    <dsp:sp modelId="{AC4016FD-674A-ED41-B458-979D2E25D45F}">
      <dsp:nvSpPr>
        <dsp:cNvPr id="0" name=""/>
        <dsp:cNvSpPr/>
      </dsp:nvSpPr>
      <dsp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sp:txBody>
      <dsp:txXfrm>
        <a:off x="6208758" y="2288361"/>
        <a:ext cx="4773212" cy="387217"/>
      </dsp:txXfrm>
    </dsp:sp>
    <dsp:sp modelId="{F1DC73F9-ED4F-FF45-8B82-19F781B3D3F6}">
      <dsp:nvSpPr>
        <dsp:cNvPr id="0" name=""/>
        <dsp:cNvSpPr/>
      </dsp:nvSpPr>
      <dsp:spPr>
        <a:xfrm rot="4274954">
          <a:off x="5720776" y="250565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2589046"/>
        <a:ext cx="720320" cy="13210"/>
      </dsp:txXfrm>
    </dsp:sp>
    <dsp:sp modelId="{B581D4B2-48D4-D548-9F35-A99DEFD8ED70}">
      <dsp:nvSpPr>
        <dsp:cNvPr id="0" name=""/>
        <dsp:cNvSpPr/>
      </dsp:nvSpPr>
      <dsp:spPr>
        <a:xfrm>
          <a:off x="6196711" y="2731041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Training time cost</a:t>
          </a:r>
        </a:p>
      </dsp:txBody>
      <dsp:txXfrm>
        <a:off x="6208758" y="2743088"/>
        <a:ext cx="4773212" cy="387217"/>
      </dsp:txXfrm>
    </dsp:sp>
    <dsp:sp modelId="{F15F659B-27CA-9E46-AFA0-5962112681E6}">
      <dsp:nvSpPr>
        <dsp:cNvPr id="0" name=""/>
        <dsp:cNvSpPr/>
      </dsp:nvSpPr>
      <dsp:spPr>
        <a:xfrm rot="4634883">
          <a:off x="1094738" y="3244582"/>
          <a:ext cx="1049009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1049009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94738" y="3327977"/>
        <a:ext cx="1049009" cy="13210"/>
      </dsp:txXfrm>
    </dsp:sp>
    <dsp:sp modelId="{EA1F0A3C-6B01-5C47-A06A-261DCD1E6379}">
      <dsp:nvSpPr>
        <dsp:cNvPr id="0" name=""/>
        <dsp:cNvSpPr/>
      </dsp:nvSpPr>
      <dsp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sp:txBody>
      <dsp:txXfrm>
        <a:off x="1747064" y="3652541"/>
        <a:ext cx="4206051" cy="387217"/>
      </dsp:txXfrm>
    </dsp:sp>
    <dsp:sp modelId="{BAFF32FD-BE60-BC46-A9B5-D9BE41FC4D71}">
      <dsp:nvSpPr>
        <dsp:cNvPr id="0" name=""/>
        <dsp:cNvSpPr/>
      </dsp:nvSpPr>
      <dsp:spPr>
        <a:xfrm rot="17819122">
          <a:off x="5825794" y="3528787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3612182"/>
        <a:ext cx="510285" cy="13210"/>
      </dsp:txXfrm>
    </dsp:sp>
    <dsp:sp modelId="{D7866F13-FA5E-0F44-A4DE-C5ADF3815E29}">
      <dsp:nvSpPr>
        <dsp:cNvPr id="0" name=""/>
        <dsp:cNvSpPr/>
      </dsp:nvSpPr>
      <dsp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sp:txBody>
      <dsp:txXfrm>
        <a:off x="6208758" y="3197815"/>
        <a:ext cx="4773212" cy="387217"/>
      </dsp:txXfrm>
    </dsp:sp>
    <dsp:sp modelId="{3FAB4BB9-E663-1844-BD29-E6A9EC858B28}">
      <dsp:nvSpPr>
        <dsp:cNvPr id="0" name=""/>
        <dsp:cNvSpPr/>
      </dsp:nvSpPr>
      <dsp:spPr>
        <a:xfrm>
          <a:off x="5965162" y="3756150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3839545"/>
        <a:ext cx="231548" cy="13210"/>
      </dsp:txXfrm>
    </dsp:sp>
    <dsp:sp modelId="{AF7E6D3B-231C-5542-A18D-B928BD7B7F69}">
      <dsp:nvSpPr>
        <dsp:cNvPr id="0" name=""/>
        <dsp:cNvSpPr/>
      </dsp:nvSpPr>
      <dsp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black-box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source</a:t>
          </a:r>
          <a:r>
            <a:rPr lang="en-US" sz="1800" kern="1200" dirty="0"/>
            <a:t> model</a:t>
          </a:r>
        </a:p>
      </dsp:txBody>
      <dsp:txXfrm>
        <a:off x="6208758" y="3652541"/>
        <a:ext cx="4773212" cy="387217"/>
      </dsp:txXfrm>
    </dsp:sp>
    <dsp:sp modelId="{1A9FF643-2F59-1641-AEFA-F2BE805A5411}">
      <dsp:nvSpPr>
        <dsp:cNvPr id="0" name=""/>
        <dsp:cNvSpPr/>
      </dsp:nvSpPr>
      <dsp:spPr>
        <a:xfrm rot="3780878">
          <a:off x="5825794" y="3983514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066909"/>
        <a:ext cx="510285" cy="13210"/>
      </dsp:txXfrm>
    </dsp:sp>
    <dsp:sp modelId="{3F9337CD-6638-B54C-AA9A-1490C1189812}">
      <dsp:nvSpPr>
        <dsp:cNvPr id="0" name=""/>
        <dsp:cNvSpPr/>
      </dsp:nvSpPr>
      <dsp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sp:txBody>
      <dsp:txXfrm>
        <a:off x="6208758" y="4107268"/>
        <a:ext cx="4773212" cy="387217"/>
      </dsp:txXfrm>
    </dsp:sp>
    <dsp:sp modelId="{6C134714-25C6-5F49-85F8-ABD35D418646}">
      <dsp:nvSpPr>
        <dsp:cNvPr id="0" name=""/>
        <dsp:cNvSpPr/>
      </dsp:nvSpPr>
      <dsp:spPr>
        <a:xfrm rot="5032873">
          <a:off x="533078" y="3812991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3896386"/>
        <a:ext cx="2172328" cy="13210"/>
      </dsp:txXfrm>
    </dsp:sp>
    <dsp:sp modelId="{501882C1-4FB0-384A-BA21-02893B705C8A}">
      <dsp:nvSpPr>
        <dsp:cNvPr id="0" name=""/>
        <dsp:cNvSpPr/>
      </dsp:nvSpPr>
      <dsp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sp:txBody>
      <dsp:txXfrm>
        <a:off x="1747064" y="4789359"/>
        <a:ext cx="4206051" cy="387217"/>
      </dsp:txXfrm>
    </dsp:sp>
    <dsp:sp modelId="{1D35F1CB-665E-9044-B41B-9E79A2FA736A}">
      <dsp:nvSpPr>
        <dsp:cNvPr id="0" name=""/>
        <dsp:cNvSpPr/>
      </dsp:nvSpPr>
      <dsp:spPr>
        <a:xfrm rot="18931351">
          <a:off x="5918680" y="4779286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4862681"/>
        <a:ext cx="324513" cy="13210"/>
      </dsp:txXfrm>
    </dsp:sp>
    <dsp:sp modelId="{2EDC39E6-4CAD-2743-B693-D038779EB23D}">
      <dsp:nvSpPr>
        <dsp:cNvPr id="0" name=""/>
        <dsp:cNvSpPr/>
      </dsp:nvSpPr>
      <dsp:spPr>
        <a:xfrm>
          <a:off x="6196711" y="4549948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Attacks on LLM</a:t>
          </a:r>
        </a:p>
      </dsp:txBody>
      <dsp:txXfrm>
        <a:off x="6208758" y="4561995"/>
        <a:ext cx="4773212" cy="387217"/>
      </dsp:txXfrm>
    </dsp:sp>
    <dsp:sp modelId="{EE8E2FAE-F8AD-194F-A5DF-D7E23F233B30}">
      <dsp:nvSpPr>
        <dsp:cNvPr id="0" name=""/>
        <dsp:cNvSpPr/>
      </dsp:nvSpPr>
      <dsp:spPr>
        <a:xfrm rot="2668649">
          <a:off x="5918680" y="5006649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5090044"/>
        <a:ext cx="324513" cy="13210"/>
      </dsp:txXfrm>
    </dsp:sp>
    <dsp:sp modelId="{5CA0AA25-3E96-9040-A9F6-E4245B72C491}">
      <dsp:nvSpPr>
        <dsp:cNvPr id="0" name=""/>
        <dsp:cNvSpPr/>
      </dsp:nvSpPr>
      <dsp:spPr>
        <a:xfrm>
          <a:off x="6196711" y="5004675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Defense of LLM</a:t>
          </a:r>
        </a:p>
      </dsp:txBody>
      <dsp:txXfrm>
        <a:off x="6208758" y="5016722"/>
        <a:ext cx="4773212" cy="387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F1CCF-319D-9747-972C-2086028BDFCA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04A30-4A46-A747-8785-C9DE3EAFB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8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56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35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93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 semicolon ; is used to distinguish the main input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𝒟</m:t>
                    </m:r>
                  </m:oMath>
                </a14:m>
                <a:r>
                  <a:rPr lang="en-US" dirty="0"/>
                  <a:t> from model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dirty="0"/>
                  <a:t> or other types of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 semicolon ; is used to distinguish the main input variable </a:t>
                </a:r>
                <a:r>
                  <a:rPr lang="en-US" sz="12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𝒟</a:t>
                </a:r>
                <a:r>
                  <a:rPr lang="en-US" dirty="0"/>
                  <a:t> from model parameters </a:t>
                </a:r>
                <a:r>
                  <a:rPr lang="en-US" sz="12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𝜃</a:t>
                </a:r>
                <a:r>
                  <a:rPr lang="en-US" dirty="0"/>
                  <a:t> or other types of parameters </a:t>
                </a:r>
                <a:r>
                  <a:rPr lang="en-US" sz="12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𝜔</a:t>
                </a:r>
                <a:r>
                  <a:rPr lang="en-US" dirty="0"/>
                  <a:t>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34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2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02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3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3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64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27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73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76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9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90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99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61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80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86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1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28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9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8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91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25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58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39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84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96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“inner loop” of training, the base model is fine-tuned on the support data from the sampled tasks. </a:t>
            </a:r>
          </a:p>
          <a:p>
            <a:r>
              <a:rPr lang="en-US" dirty="0"/>
              <a:t>In the “outer loop” of training, the fine-tuned network is used to make predictions on the query data, and the base model parameters are updated to improve the accuracy of the resulting fine-tuned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72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meta objective is to find a central parameter vector which, when fine-tuned on support data, minimizes the expected query loss against an attacker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0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9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193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2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 robust transfer learning and meta-learning, </a:t>
            </a:r>
          </a:p>
          <a:p>
            <a:r>
              <a:rPr lang="en-US" dirty="0"/>
              <a:t>we train the backbone networks from meta-learning algorithms on all training data simultaneously in the fashion of standard adversarial training using 7-PGD (not meta-learning). </a:t>
            </a:r>
          </a:p>
          <a:p>
            <a:r>
              <a:rPr lang="en-US" dirty="0"/>
              <a:t>we then fine-tune using the head from a meta-learning algorithm on top of the transferred feature extractor (backbone).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7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Backbone means former representation layers</a:t>
            </a:r>
          </a:p>
          <a:p>
            <a:r>
              <a:rPr lang="en-US" dirty="0"/>
              <a:t>Head means last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004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Backbone means former representation layers</a:t>
            </a:r>
          </a:p>
          <a:p>
            <a:r>
              <a:rPr lang="en-US" dirty="0"/>
              <a:t>Head means last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06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10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06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136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1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held-out dataset refers to a part of the data separated from the original data set. </a:t>
            </a:r>
          </a:p>
          <a:p>
            <a:r>
              <a:rPr lang="en-US" dirty="0"/>
              <a:t>This part of the data is not used during the training process of the model, but is retained to evaluate the performance of the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1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225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958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253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920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8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15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73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1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BB2D-EF02-5F41-B99B-B880C664E18C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1B91-80FF-DD4A-A7C1-03FF6BB16F55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4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48D-FCAB-124B-997C-673410DFFCB3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6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4CDB-D7F9-7641-ACEA-9D2F42E08F49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2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CDB2-D736-9B49-9839-75A2192F8A69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9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F183F-C0E4-FB41-ACF0-C4449B02FBDF}" type="datetime1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9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25A51-1CA5-9B4A-B650-63187933068C}" type="datetime1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8EF3-584E-1D4F-B3E9-9B4AA20CA237}" type="datetime1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3DF4-B163-6C40-A48C-8B6510C73CFA}" type="datetime1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63605" y="6275997"/>
            <a:ext cx="2743200" cy="582003"/>
          </a:xfrm>
        </p:spPr>
        <p:txBody>
          <a:bodyPr/>
          <a:lstStyle>
            <a:lvl1pPr>
              <a:defRPr sz="1600"/>
            </a:lvl1pPr>
          </a:lstStyle>
          <a:p>
            <a:fld id="{7F3681F8-104B-1C43-9878-586824ABFD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8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A4C5-5061-434A-A50B-2F3A53E394AB}" type="datetime1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9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FBFC-383E-C642-98F6-CD0E5F5E54EA}" type="datetime1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7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E37C5-5397-3543-BED9-E0E1176D44DE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8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0.sv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0.svg"/><Relationship Id="rId5" Type="http://schemas.openxmlformats.org/officeDocument/2006/relationships/image" Target="../media/image41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acsac.org/" TargetMode="External"/><Relationship Id="rId4" Type="http://schemas.openxmlformats.org/officeDocument/2006/relationships/hyperlink" Target="https://sec-deadlines.github.io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ieee-security.org/TC/SP2025/" TargetMode="External"/><Relationship Id="rId4" Type="http://schemas.openxmlformats.org/officeDocument/2006/relationships/hyperlink" Target="https://sec-deadlines.github.io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0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www.ndss-symposium.org/ndss2025/submisions/call-for-papers/" TargetMode="External"/><Relationship Id="rId4" Type="http://schemas.openxmlformats.org/officeDocument/2006/relationships/hyperlink" Target="https://sec-deadlines.github.io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c-deadlines.github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omsoc.org/conferences-events/ieee-international-conference-communications-2025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deadlin.es/?sub=ML,CV,CG,NLP,RO,SP,DM,AP,KR,HC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aaai.org/aaai-conferenc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www.ndss-symposium.org/ndss2025/submisions/call-for-papers/" TargetMode="External"/><Relationship Id="rId4" Type="http://schemas.openxmlformats.org/officeDocument/2006/relationships/hyperlink" Target="https://sec-deadlines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78047A1-76E1-7ABF-8682-6998244797B0}"/>
              </a:ext>
            </a:extLst>
          </p:cNvPr>
          <p:cNvSpPr txBox="1">
            <a:spLocks/>
          </p:cNvSpPr>
          <p:nvPr/>
        </p:nvSpPr>
        <p:spPr>
          <a:xfrm>
            <a:off x="7187183" y="205740"/>
            <a:ext cx="4824343" cy="6446520"/>
          </a:xfrm>
          <a:prstGeom prst="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E75FB-FD71-2E1D-ACDE-D5E39162E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17" y="1793006"/>
            <a:ext cx="6212491" cy="2294619"/>
          </a:xfrm>
        </p:spPr>
        <p:txBody>
          <a:bodyPr anchor="t">
            <a:noAutofit/>
          </a:bodyPr>
          <a:lstStyle/>
          <a:p>
            <a:pPr algn="l"/>
            <a:r>
              <a:rPr lang="en-US" altLang="zh-CN" sz="32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Research Meeting</a:t>
            </a:r>
            <a:endParaRPr lang="en-US" sz="32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70BF0-958E-CCED-C356-B785FCA5A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917" y="4090711"/>
            <a:ext cx="5919883" cy="1651721"/>
          </a:xfrm>
          <a:noFill/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Maggie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Huang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Prof. Elisa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Bertino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black background with white text and a letter p&#10;&#10;Description automatically generated">
            <a:extLst>
              <a:ext uri="{FF2B5EF4-FFF2-40B4-BE49-F238E27FC236}">
                <a16:creationId xmlns:a16="http://schemas.microsoft.com/office/drawing/2014/main" id="{106F2EE7-DB24-46D8-578D-0180354C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474" y="1793006"/>
            <a:ext cx="4141760" cy="3271988"/>
          </a:xfrm>
          <a:prstGeom prst="rect">
            <a:avLst/>
          </a:prstGeom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948665-16FB-C3B4-A789-A5DBD153A411}"/>
              </a:ext>
            </a:extLst>
          </p:cNvPr>
          <p:cNvSpPr txBox="1">
            <a:spLocks/>
          </p:cNvSpPr>
          <p:nvPr/>
        </p:nvSpPr>
        <p:spPr>
          <a:xfrm>
            <a:off x="5130148" y="4960470"/>
            <a:ext cx="1931704" cy="74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2, 2024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777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Estimated Time for Other Matters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79122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615" y="6305601"/>
            <a:ext cx="703385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A7154-A0CF-7885-732E-447E0D29750D}"/>
              </a:ext>
            </a:extLst>
          </p:cNvPr>
          <p:cNvSpPr txBox="1"/>
          <p:nvPr/>
        </p:nvSpPr>
        <p:spPr>
          <a:xfrm>
            <a:off x="180472" y="850900"/>
            <a:ext cx="11831053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Graduation Preparation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Blind Review PhD Thesis: 16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October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Defense: Finished before 31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November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Estimated time to receive degree: 31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December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Visiting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Purdue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expiration date of the current visiting program: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October 10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Extended to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January 10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(based on estimated time to degree)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Postdoc in 2025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Try to get an offer in 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August 10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then apply for remote graduation two months in advance.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Extending the rental contract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 West Lafayette before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12 July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978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2, 2024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Discuss Possible Future Work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62456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1130852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Possible Future Research Directions (Discussed with Professor in Oct. 2023)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05601"/>
            <a:ext cx="9144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A7154-A0CF-7885-732E-447E0D29750D}"/>
              </a:ext>
            </a:extLst>
          </p:cNvPr>
          <p:cNvSpPr txBox="1"/>
          <p:nvPr/>
        </p:nvSpPr>
        <p:spPr>
          <a:xfrm>
            <a:off x="180472" y="850900"/>
            <a:ext cx="11831053" cy="489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of the noised input detection technique towards adaptive adversary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Enhance the adaptability when selecting smooth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distribution for randomized smoothing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Technique  to 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mprove the certified robustness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former studies quantitative evaluation of the robustness of a trained/deployed model,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latter studies how to improve the certifiable robustness of the model through robust training.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the robustness of a well-robust trained model to a model without robust training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Transfer from a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complex model to a simple model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Transfer from a domain-specific model to a new task/new domain model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Certify robustness of the LLM against adversarial prompt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Evaluating the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certified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robustness of LLM’s security filter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Enhance the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certified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robustness of LLM’s security filter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F738202-BF71-A866-ACCD-60F917B48618}"/>
              </a:ext>
            </a:extLst>
          </p:cNvPr>
          <p:cNvSpPr/>
          <p:nvPr/>
        </p:nvSpPr>
        <p:spPr>
          <a:xfrm>
            <a:off x="8933686" y="5091651"/>
            <a:ext cx="2999234" cy="749808"/>
          </a:xfrm>
          <a:prstGeom prst="wedgeRoundRectCallout">
            <a:avLst>
              <a:gd name="adj1" fmla="val -66260"/>
              <a:gd name="adj2" fmla="val -44817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Sorted in no particular order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CEC97DFA-43CA-E23A-E13B-F377D3B79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800" y="28397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0418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Possible Future Research Directions (Discuss with Professor Now)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79122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6215" y="6305601"/>
            <a:ext cx="855785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A7154-A0CF-7885-732E-447E0D29750D}"/>
              </a:ext>
            </a:extLst>
          </p:cNvPr>
          <p:cNvSpPr txBox="1"/>
          <p:nvPr/>
        </p:nvSpPr>
        <p:spPr>
          <a:xfrm>
            <a:off x="180472" y="850900"/>
            <a:ext cx="11831053" cy="512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Robust Learning of Training Data-Constrained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Foundation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has been some work focusing on training/fine-tuning LLMs with limited training inputs, but no attention has been paid to how to enhance robustness under this limitation.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GPT-4, GPT-3.5, Llama.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Certify the robustness of the LLM against adversarial prompt (human-crafted adversarial texts)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Evaluating the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certified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robustness of LLM’s security filter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Enhance the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certified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robustness of LLM’s security filter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Attack and Robustness of In-Context Learning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Attack: Since the prediction of in-context learning depends on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demonstrations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the chain dependency of the model on the context can be used to propagate or even diffuse error, thereby achieving the purpose of the attack.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Attack LLM Models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poisoning attack, backdoor attack, prompt injection, and extraction attack</a:t>
            </a:r>
          </a:p>
        </p:txBody>
      </p:sp>
    </p:spTree>
    <p:extLst>
      <p:ext uri="{BB962C8B-B14F-4D97-AF65-F5344CB8AC3E}">
        <p14:creationId xmlns:p14="http://schemas.microsoft.com/office/powerpoint/2010/main" val="420282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78047A1-76E1-7ABF-8682-6998244797B0}"/>
              </a:ext>
            </a:extLst>
          </p:cNvPr>
          <p:cNvSpPr txBox="1">
            <a:spLocks/>
          </p:cNvSpPr>
          <p:nvPr/>
        </p:nvSpPr>
        <p:spPr>
          <a:xfrm>
            <a:off x="7187183" y="205740"/>
            <a:ext cx="4824343" cy="6446520"/>
          </a:xfrm>
          <a:prstGeom prst="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E75FB-FD71-2E1D-ACDE-D5E39162E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17" y="1793006"/>
            <a:ext cx="6212491" cy="2294619"/>
          </a:xfrm>
        </p:spPr>
        <p:txBody>
          <a:bodyPr anchor="t">
            <a:noAutofit/>
          </a:bodyPr>
          <a:lstStyle/>
          <a:p>
            <a:pPr algn="l"/>
            <a:r>
              <a:rPr lang="en-US" altLang="zh-CN" sz="32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Research Meeting</a:t>
            </a:r>
            <a:endParaRPr lang="en-US" sz="32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70BF0-958E-CCED-C356-B785FCA5A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917" y="4090711"/>
            <a:ext cx="5919883" cy="1651721"/>
          </a:xfrm>
          <a:noFill/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Maggie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Huang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Prof. Elisa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Bertino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black background with white text and a letter p&#10;&#10;Description automatically generated">
            <a:extLst>
              <a:ext uri="{FF2B5EF4-FFF2-40B4-BE49-F238E27FC236}">
                <a16:creationId xmlns:a16="http://schemas.microsoft.com/office/drawing/2014/main" id="{106F2EE7-DB24-46D8-578D-0180354C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474" y="1793006"/>
            <a:ext cx="4141760" cy="3271988"/>
          </a:xfrm>
          <a:prstGeom prst="rect">
            <a:avLst/>
          </a:prstGeom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948665-16FB-C3B4-A789-A5DBD153A411}"/>
              </a:ext>
            </a:extLst>
          </p:cNvPr>
          <p:cNvSpPr txBox="1">
            <a:spLocks/>
          </p:cNvSpPr>
          <p:nvPr/>
        </p:nvSpPr>
        <p:spPr>
          <a:xfrm>
            <a:off x="5130148" y="4960470"/>
            <a:ext cx="1931704" cy="74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197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pPr algn="l"/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45956A-F64E-5BD6-B913-9E39344D7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504398"/>
              </p:ext>
            </p:extLst>
          </p:nvPr>
        </p:nvGraphicFramePr>
        <p:xfrm>
          <a:off x="410308" y="907237"/>
          <a:ext cx="113713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DDA220B8-15DA-3B45-5E43-1FFDA0E5E854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B72C-0182-F71C-7235-C472C3234146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Outline 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9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2023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Background and Related Work</a:t>
            </a:r>
            <a:endParaRPr lang="en-US" sz="3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A046-9E58-5E82-D076-98F307BF1D71}"/>
              </a:ext>
            </a:extLst>
          </p:cNvPr>
          <p:cNvSpPr txBox="1">
            <a:spLocks/>
          </p:cNvSpPr>
          <p:nvPr/>
        </p:nvSpPr>
        <p:spPr>
          <a:xfrm>
            <a:off x="1797782" y="1152525"/>
            <a:ext cx="8596436" cy="1489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i="1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Meta-Learning for Robustness</a:t>
            </a:r>
            <a:endParaRPr lang="en-US" sz="2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8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Meta-Learning Episode /ˈ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epəˌsōd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A9276BC0-41FF-9C44-4D5F-380C793E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4" descr="Meta-Learning">
            <a:extLst>
              <a:ext uri="{FF2B5EF4-FFF2-40B4-BE49-F238E27FC236}">
                <a16:creationId xmlns:a16="http://schemas.microsoft.com/office/drawing/2014/main" id="{95C02498-2266-BCC1-075C-5A0ADB709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5" t="39656" r="32994" b="15102"/>
          <a:stretch/>
        </p:blipFill>
        <p:spPr bwMode="auto">
          <a:xfrm>
            <a:off x="180472" y="727325"/>
            <a:ext cx="5915527" cy="58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ta-Learners - learning how to learn">
            <a:extLst>
              <a:ext uri="{FF2B5EF4-FFF2-40B4-BE49-F238E27FC236}">
                <a16:creationId xmlns:a16="http://schemas.microsoft.com/office/drawing/2014/main" id="{EACF5F6C-5E30-8BB7-AC51-034C75F2E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2" r="220"/>
          <a:stretch/>
        </p:blipFill>
        <p:spPr bwMode="auto">
          <a:xfrm>
            <a:off x="6070636" y="773219"/>
            <a:ext cx="5966252" cy="348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1CE508-C8C1-F708-B803-F8244564F1CC}"/>
              </a:ext>
            </a:extLst>
          </p:cNvPr>
          <p:cNvSpPr/>
          <p:nvPr/>
        </p:nvSpPr>
        <p:spPr>
          <a:xfrm>
            <a:off x="5931243" y="4321333"/>
            <a:ext cx="6080281" cy="2046053"/>
          </a:xfrm>
          <a:prstGeom prst="roundRect">
            <a:avLst>
              <a:gd name="adj" fmla="val 4934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A typical meta-learning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episode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involves the following steps: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Task Sampling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Randomly select a task from the task distribution.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Data Splitting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Divide the task's dataset into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support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(train) set and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query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(validation)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Training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Train the model using the support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Evaluation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Evaluate the model's performance on the query set. The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performance metrics 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are then used to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update the meta-learning model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to improve its ability to adapt to new tasks.</a:t>
            </a:r>
          </a:p>
        </p:txBody>
      </p:sp>
    </p:spTree>
    <p:extLst>
      <p:ext uri="{BB962C8B-B14F-4D97-AF65-F5344CB8AC3E}">
        <p14:creationId xmlns:p14="http://schemas.microsoft.com/office/powerpoint/2010/main" val="172891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Formalization of Meta-learning (‘Learn to Learn’) 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11831053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Conventional Machine Learning:	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𝒟</m:t>
                    </m:r>
                  </m:oMath>
                </a14:m>
                <a:r>
                  <a:rPr lang="en-US" b="0" dirty="0">
                    <a:cs typeface="Calibri" panose="020F0502020204030204" pitchFamily="34" charset="0"/>
                  </a:rPr>
                  <a:t>: training set,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parameters of the predictive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ℒ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loss function.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specifies ‘how to learn’, such as </a:t>
                </a:r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choosing an optimizer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𝜃 </a:t>
                </a:r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a function class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𝑓. </a:t>
                </a: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Task-Distribution View Meta-Learning: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Optimize </a:t>
                </a:r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meta knowledge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over a task distribution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task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specifies a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loss function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ℒ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Meta-training stage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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set of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dirty="0" smtClean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source tasks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sampled from </a:t>
                </a:r>
                <a14:m>
                  <m:oMath xmlns:m="http://schemas.openxmlformats.org/officeDocument/2006/math">
                    <m:r>
                      <a:rPr 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endParaRPr lang="en-US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endParaRPr lang="en-US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Meta-test stage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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set of </a:t>
                </a:r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 target tasks, </a:t>
                </a:r>
                <a:r>
                  <a:rPr lang="en-US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evaluate the performance of meta-learner by the accuracy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Bilevel Optimization View Meta-Learning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another optimization as a constraint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11831053" cy="5324535"/>
              </a:xfrm>
              <a:prstGeom prst="rect">
                <a:avLst/>
              </a:prstGeom>
              <a:blipFill>
                <a:blip r:embed="rId3"/>
                <a:stretch>
                  <a:fillRect l="-322" t="-714" b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A3CEEA0-B82E-8A9B-6CC9-56CDF1DEDF81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Meta-learning in neural networks: A survey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IEEE transactions on analysis and machine intelligence (TPAMI), 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2021. pattern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296B427A-AC11-EAFA-D828-306F6BC5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FC0D51-3092-6ECB-DF23-4EFD2768EC5D}"/>
                  </a:ext>
                </a:extLst>
              </p:cNvPr>
              <p:cNvSpPr txBox="1"/>
              <p:nvPr/>
            </p:nvSpPr>
            <p:spPr>
              <a:xfrm>
                <a:off x="3767439" y="842252"/>
                <a:ext cx="2490880" cy="453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ℒ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𝒟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FC0D51-3092-6ECB-DF23-4EFD2768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39" y="842252"/>
                <a:ext cx="2490880" cy="453009"/>
              </a:xfrm>
              <a:prstGeom prst="rect">
                <a:avLst/>
              </a:prstGeom>
              <a:blipFill>
                <a:blip r:embed="rId4"/>
                <a:stretch>
                  <a:fillRect r="-50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A4558C-DD24-BDD3-3632-CF937746CA64}"/>
                  </a:ext>
                </a:extLst>
              </p:cNvPr>
              <p:cNvSpPr txBox="1"/>
              <p:nvPr/>
            </p:nvSpPr>
            <p:spPr>
              <a:xfrm>
                <a:off x="4174259" y="2253134"/>
                <a:ext cx="2194318" cy="452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𝒯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𝒯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𝒟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A4558C-DD24-BDD3-3632-CF937746C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259" y="2253134"/>
                <a:ext cx="2194318" cy="452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B623-C59E-5BC6-1F70-238E0343FB35}"/>
                  </a:ext>
                </a:extLst>
              </p:cNvPr>
              <p:cNvSpPr txBox="1"/>
              <p:nvPr/>
            </p:nvSpPr>
            <p:spPr>
              <a:xfrm>
                <a:off x="964482" y="3697221"/>
                <a:ext cx="8436686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ℒ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𝑠𝑜𝑢𝑟𝑐𝑒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;</m:t>
                                </m:r>
                                <m: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func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ℒ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𝑠𝑜𝑢𝑟𝑐𝑒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𝑣𝑎𝑙</m:t>
                                        </m:r>
                                      </m:sup>
                                    </m:sSubSup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𝑠𝑜𝑢𝑟𝑐𝑒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𝑡𝑟𝑎𝑖𝑛</m:t>
                                            </m:r>
                                          </m:sup>
                                        </m:sSubSup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B623-C59E-5BC6-1F70-238E0343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82" y="3697221"/>
                <a:ext cx="8436686" cy="538353"/>
              </a:xfrm>
              <a:prstGeom prst="rect">
                <a:avLst/>
              </a:prstGeom>
              <a:blipFill>
                <a:blip r:embed="rId6"/>
                <a:stretch>
                  <a:fillRect t="-59091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D62CD8-0842-53E6-C631-522F75728F19}"/>
                  </a:ext>
                </a:extLst>
              </p:cNvPr>
              <p:cNvSpPr txBox="1"/>
              <p:nvPr/>
            </p:nvSpPr>
            <p:spPr>
              <a:xfrm>
                <a:off x="964482" y="4706325"/>
                <a:ext cx="3957236" cy="545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𝑡𝑎𝑟𝑔𝑒𝑡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D62CD8-0842-53E6-C631-522F75728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82" y="4706325"/>
                <a:ext cx="3957236" cy="5457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AB28B8F-4FAA-CB75-80A7-FF34A73DEE98}"/>
              </a:ext>
            </a:extLst>
          </p:cNvPr>
          <p:cNvGrpSpPr/>
          <p:nvPr/>
        </p:nvGrpSpPr>
        <p:grpSpPr>
          <a:xfrm>
            <a:off x="7653868" y="4629252"/>
            <a:ext cx="3957236" cy="622863"/>
            <a:chOff x="4491691" y="4572254"/>
            <a:chExt cx="3957236" cy="6228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A9075C3-4E0D-63BD-08AA-4460539FE2D8}"/>
                    </a:ext>
                  </a:extLst>
                </p:cNvPr>
                <p:cNvSpPr txBox="1"/>
                <p:nvPr/>
              </p:nvSpPr>
              <p:spPr>
                <a:xfrm>
                  <a:off x="4491691" y="4572254"/>
                  <a:ext cx="3957236" cy="6228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𝑡𝑎𝑟𝑔𝑒𝑡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𝑡𝑟𝑎𝑖𝑛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𝑡𝑎𝑟𝑔𝑒𝑡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𝑡𝑒𝑠𝑡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A9075C3-4E0D-63BD-08AA-4460539FE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691" y="4572254"/>
                  <a:ext cx="3957236" cy="622863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8EFD303-89C3-3BD6-DA0D-00A1B4981454}"/>
                </a:ext>
              </a:extLst>
            </p:cNvPr>
            <p:cNvSpPr/>
            <p:nvPr/>
          </p:nvSpPr>
          <p:spPr>
            <a:xfrm>
              <a:off x="5976371" y="4773718"/>
              <a:ext cx="691647" cy="294077"/>
            </a:xfrm>
            <a:prstGeom prst="roundRect">
              <a:avLst>
                <a:gd name="adj" fmla="val 11218"/>
              </a:avLst>
            </a:prstGeom>
            <a:solidFill>
              <a:srgbClr val="C0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1890D1E-731C-694A-F964-6B49DA4CFB00}"/>
                </a:ext>
              </a:extLst>
            </p:cNvPr>
            <p:cNvSpPr/>
            <p:nvPr/>
          </p:nvSpPr>
          <p:spPr>
            <a:xfrm>
              <a:off x="6779083" y="4773718"/>
              <a:ext cx="691647" cy="294077"/>
            </a:xfrm>
            <a:prstGeom prst="roundRect">
              <a:avLst>
                <a:gd name="adj" fmla="val 11218"/>
              </a:avLst>
            </a:prstGeom>
            <a:solidFill>
              <a:srgbClr val="C0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83F88A-824B-2D3A-184C-211DC4E3618C}"/>
              </a:ext>
            </a:extLst>
          </p:cNvPr>
          <p:cNvGrpSpPr/>
          <p:nvPr/>
        </p:nvGrpSpPr>
        <p:grpSpPr>
          <a:xfrm>
            <a:off x="7794854" y="2956135"/>
            <a:ext cx="3750274" cy="1161162"/>
            <a:chOff x="7227262" y="2585743"/>
            <a:chExt cx="3750274" cy="11611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63BF9ED-ADB6-9901-3E8B-6D68C4C7FA74}"/>
                </a:ext>
              </a:extLst>
            </p:cNvPr>
            <p:cNvGrpSpPr/>
            <p:nvPr/>
          </p:nvGrpSpPr>
          <p:grpSpPr>
            <a:xfrm>
              <a:off x="7227262" y="2812874"/>
              <a:ext cx="3750274" cy="621260"/>
              <a:chOff x="8068957" y="3761510"/>
              <a:chExt cx="3750274" cy="62126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25392A-A810-FAFB-655B-6EEBD2DDBBC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8957" y="3761510"/>
                    <a:ext cx="3750274" cy="6212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𝑠𝑜𝑢𝑟𝑐𝑒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𝑡𝑟𝑎𝑖𝑛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𝑠𝑜𝑢𝑟𝑐𝑒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𝑣𝑎𝑙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25392A-A810-FAFB-655B-6EEBD2DDB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8957" y="3761510"/>
                    <a:ext cx="3750274" cy="6212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1AC401A1-4760-0A9A-D379-7ACF8AD31378}"/>
                  </a:ext>
                </a:extLst>
              </p:cNvPr>
              <p:cNvSpPr/>
              <p:nvPr/>
            </p:nvSpPr>
            <p:spPr>
              <a:xfrm>
                <a:off x="9440151" y="3956674"/>
                <a:ext cx="691647" cy="294077"/>
              </a:xfrm>
              <a:prstGeom prst="roundRect">
                <a:avLst>
                  <a:gd name="adj" fmla="val 11218"/>
                </a:avLst>
              </a:prstGeom>
              <a:solidFill>
                <a:srgbClr val="C000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5E5FA5E8-AB24-4403-5E7B-12DA49457E7B}"/>
                  </a:ext>
                </a:extLst>
              </p:cNvPr>
              <p:cNvSpPr/>
              <p:nvPr/>
            </p:nvSpPr>
            <p:spPr>
              <a:xfrm>
                <a:off x="10242863" y="3956674"/>
                <a:ext cx="691647" cy="294077"/>
              </a:xfrm>
              <a:prstGeom prst="roundRect">
                <a:avLst>
                  <a:gd name="adj" fmla="val 11218"/>
                </a:avLst>
              </a:prstGeom>
              <a:solidFill>
                <a:srgbClr val="C000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D760AEBB-2604-59C3-4B19-C03B33C942DA}"/>
                </a:ext>
              </a:extLst>
            </p:cNvPr>
            <p:cNvSpPr/>
            <p:nvPr/>
          </p:nvSpPr>
          <p:spPr>
            <a:xfrm>
              <a:off x="8360993" y="2585743"/>
              <a:ext cx="1482812" cy="306327"/>
            </a:xfrm>
            <a:prstGeom prst="wedgeRoundRectCallout">
              <a:avLst>
                <a:gd name="adj1" fmla="val -28729"/>
                <a:gd name="adj2" fmla="val 765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rPr>
                <a:t>Support set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0DC47964-34B3-DA73-6EAE-9BA18D3AEC2A}"/>
                </a:ext>
              </a:extLst>
            </p:cNvPr>
            <p:cNvSpPr/>
            <p:nvPr/>
          </p:nvSpPr>
          <p:spPr>
            <a:xfrm>
              <a:off x="9401168" y="3440578"/>
              <a:ext cx="1482812" cy="306327"/>
            </a:xfrm>
            <a:prstGeom prst="wedgeRoundRectCallout">
              <a:avLst>
                <a:gd name="adj1" fmla="val -32208"/>
                <a:gd name="adj2" fmla="val -8367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rPr>
                <a:t>Query set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648A326-A5EC-7D42-FC72-31E1B1DAE619}"/>
              </a:ext>
            </a:extLst>
          </p:cNvPr>
          <p:cNvSpPr/>
          <p:nvPr/>
        </p:nvSpPr>
        <p:spPr>
          <a:xfrm>
            <a:off x="1056131" y="3373871"/>
            <a:ext cx="1837540" cy="29407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5FC882A-31B5-EB2C-E704-EE1BA757ACC7}"/>
              </a:ext>
            </a:extLst>
          </p:cNvPr>
          <p:cNvSpPr/>
          <p:nvPr/>
        </p:nvSpPr>
        <p:spPr>
          <a:xfrm>
            <a:off x="1056131" y="4400913"/>
            <a:ext cx="1533858" cy="29407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9909C2-4933-ADA2-F61F-CF438AE538EB}"/>
              </a:ext>
            </a:extLst>
          </p:cNvPr>
          <p:cNvGrpSpPr/>
          <p:nvPr/>
        </p:nvGrpSpPr>
        <p:grpSpPr>
          <a:xfrm>
            <a:off x="4688509" y="5327130"/>
            <a:ext cx="5097232" cy="968699"/>
            <a:chOff x="4732963" y="5360722"/>
            <a:chExt cx="5097232" cy="968699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47C2989-54E0-E127-0E48-4C6285453BE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50DD2C2-61C7-ACF6-790E-277C020CEC4C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50DD2C2-61C7-ACF6-790E-277C020CE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10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77001DE-D051-66F1-28AD-1EA7225C101F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77001DE-D051-66F1-28AD-1EA7225C1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11"/>
                  <a:stretch>
                    <a:fillRect l="-1087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032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D49C0-6893-FA2B-D2BF-06BF55EF2EF9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D49C0-6893-FA2B-D2BF-06BF55EF2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3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4" y="5437301"/>
            <a:ext cx="4565963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A9276BC0-41FF-9C44-4D5F-380C793E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4E8A17-FE5C-E2C9-7B69-CB3A0E3B043A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Meta-learning in neural networks: A survey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IEEE transactions on analysis and machine intelligence (TPAMI), 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2021. pattern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1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2, 2024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Incoming Deadlines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3485950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4" y="5437301"/>
            <a:ext cx="4565963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818A23A-3586-C383-F01F-E21650154E51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Model-agnostic meta-learning (</a:t>
            </a:r>
            <a:r>
              <a:rPr lang="en-US" sz="16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MAML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for fast adaptation of deep networks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In ICML, 2017.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42A96218-68DF-C175-1EB7-66A5996C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EB4688-A12A-DA01-15C6-D7B2F6D1DA4C}"/>
              </a:ext>
            </a:extLst>
          </p:cNvPr>
          <p:cNvSpPr/>
          <p:nvPr/>
        </p:nvSpPr>
        <p:spPr>
          <a:xfrm>
            <a:off x="8148577" y="764373"/>
            <a:ext cx="3862948" cy="805916"/>
          </a:xfrm>
          <a:prstGeom prst="roundRect">
            <a:avLst>
              <a:gd name="adj" fmla="val 13389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The </a:t>
            </a:r>
            <a:r>
              <a:rPr lang="en-US" sz="1400" u="sng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parameter-centric</a:t>
            </a:r>
            <a:r>
              <a:rPr lang="en-US" sz="1400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 methods usually rely on existing optimizers such as SGD or Adam to refine the initialization when given some new task.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83E31A7-449F-253B-B608-D2ED239A5B17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20C8DFD7-39AB-5131-4132-F22644E89916}"/>
                  </a:ext>
                </a:extLst>
              </p:cNvPr>
              <p:cNvSpPr/>
              <p:nvPr/>
            </p:nvSpPr>
            <p:spPr>
              <a:xfrm>
                <a:off x="180472" y="764373"/>
                <a:ext cx="7725038" cy="805916"/>
              </a:xfrm>
              <a:prstGeom prst="wedgeRoundRectCallout">
                <a:avLst>
                  <a:gd name="adj1" fmla="val -24798"/>
                  <a:gd name="adj2" fmla="val 226194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corresponds to the </a:t>
                </a:r>
                <a:r>
                  <a:rPr lang="en-US" sz="1800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initial parameters of a neural network 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to be used in the inner optimization, with MAML being the most popular example.</a:t>
                </a:r>
              </a:p>
            </p:txBody>
          </p:sp>
        </mc:Choice>
        <mc:Fallback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20C8DFD7-39AB-5131-4132-F22644E89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764373"/>
                <a:ext cx="7725038" cy="805916"/>
              </a:xfrm>
              <a:prstGeom prst="wedgeRoundRectCallout">
                <a:avLst>
                  <a:gd name="adj1" fmla="val -24798"/>
                  <a:gd name="adj2" fmla="val 226194"/>
                  <a:gd name="adj3" fmla="val 16667"/>
                </a:avLst>
              </a:prstGeom>
              <a:blipFill>
                <a:blip r:embed="rId4"/>
                <a:stretch>
                  <a:fillRect l="-164" r="-1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726BD9-E2BC-F761-D63D-EAC47029E04A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726BD9-E2BC-F761-D63D-EAC47029E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5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4F55EA-32C7-4336-6260-22D5D9877D7E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DE7D0F9-6A3D-0FBD-D587-80408E62E3F9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D190111-2B60-EB4A-3793-AA052AA72FF0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D190111-2B60-EB4A-3793-AA052AA72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A0F33F-107D-A2D6-A41A-3D74D95D8713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A0F33F-107D-A2D6-A41A-3D74D95D8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48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4" y="5437301"/>
            <a:ext cx="4565963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2F83C2A2-4AA0-F911-753F-A35A7E4B4E8A}"/>
                  </a:ext>
                </a:extLst>
              </p:cNvPr>
              <p:cNvSpPr/>
              <p:nvPr/>
            </p:nvSpPr>
            <p:spPr>
              <a:xfrm>
                <a:off x="180471" y="764373"/>
                <a:ext cx="8315347" cy="805916"/>
              </a:xfrm>
              <a:prstGeom prst="wedgeRoundRectCallout">
                <a:avLst>
                  <a:gd name="adj1" fmla="val -26726"/>
                  <a:gd name="adj2" fmla="val 298004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Learn the inner optimizer by training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a function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that takes as input optimization states (e.g.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ℒ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𝑡𝑎𝑠𝑘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) and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produces the optimization step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for each base learning iteration.</a:t>
                </a:r>
              </a:p>
            </p:txBody>
          </p:sp>
        </mc:Choice>
        <mc:Fallback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2F83C2A2-4AA0-F911-753F-A35A7E4B4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1" y="764373"/>
                <a:ext cx="8315347" cy="805916"/>
              </a:xfrm>
              <a:prstGeom prst="wedgeRoundRectCallout">
                <a:avLst>
                  <a:gd name="adj1" fmla="val -26726"/>
                  <a:gd name="adj2" fmla="val 298004"/>
                  <a:gd name="adj3" fmla="val 16667"/>
                </a:avLst>
              </a:prstGeom>
              <a:blipFill>
                <a:blip r:embed="rId4"/>
                <a:stretch>
                  <a:fillRect l="-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95703E-6526-D0C6-23FC-F9FA35B316AA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95703E-6526-D0C6-23FC-F9FA35B31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5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6434406-D43E-4BB9-26B7-F9A328E34B8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F4BF342-C9A8-60FC-0AAB-9D50E541FC2D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659D217-C09E-1173-4950-A59C7F46A38B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659D217-C09E-1173-4950-A59C7F46A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12E62B-94EB-DCD2-A419-EB1698A22260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12E62B-94EB-DCD2-A419-EB1698A22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644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/>
              <p:nvPr/>
            </p:nvSpPr>
            <p:spPr>
              <a:xfrm>
                <a:off x="180470" y="764373"/>
                <a:ext cx="7042133" cy="805916"/>
              </a:xfrm>
              <a:prstGeom prst="wedgeRoundRectCallout">
                <a:avLst>
                  <a:gd name="adj1" fmla="val -23878"/>
                  <a:gd name="adj2" fmla="val 374123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Train learners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that provide a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feed-forward mapping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directly from the support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>
                            <a:solidFill>
                              <a:schemeClr val="tx1"/>
                            </a:solidFill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𝑠𝑜𝑢𝑟𝑐𝑒</m:t>
                        </m:r>
                      </m:sub>
                      <m:sup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𝑡𝑟𝑎𝑖𝑛</m:t>
                        </m:r>
                      </m:sup>
                    </m:sSubSup>
                    <m:r>
                      <a:rPr lang="en-US">
                        <a:solidFill>
                          <a:schemeClr val="tx1"/>
                        </a:solidFill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to the parameters required to classify test instances.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64373"/>
                <a:ext cx="7042133" cy="805916"/>
              </a:xfrm>
              <a:prstGeom prst="wedgeRoundRectCallout">
                <a:avLst>
                  <a:gd name="adj1" fmla="val -23878"/>
                  <a:gd name="adj2" fmla="val 374123"/>
                  <a:gd name="adj3" fmla="val 16667"/>
                </a:avLst>
              </a:prstGeom>
              <a:blipFill>
                <a:blip r:embed="rId4"/>
                <a:stretch>
                  <a:fillRect l="-1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A0C435E1-7CBB-BB43-97D1-6D3BB950C85E}"/>
                  </a:ext>
                </a:extLst>
              </p:cNvPr>
              <p:cNvSpPr/>
              <p:nvPr/>
            </p:nvSpPr>
            <p:spPr>
              <a:xfrm>
                <a:off x="6112525" y="5437301"/>
                <a:ext cx="5751526" cy="923738"/>
              </a:xfrm>
              <a:prstGeom prst="wedgeRoundRectCallout">
                <a:avLst>
                  <a:gd name="adj1" fmla="val -110273"/>
                  <a:gd name="adj2" fmla="val -160208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learn an embedding network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that transforms inputs into representations for recognition by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similarity comparison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between query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>
                            <a:solidFill>
                              <a:schemeClr val="tx1"/>
                            </a:solidFill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𝑠𝑜𝑢𝑟𝑐𝑒</m:t>
                        </m:r>
                      </m:sub>
                      <m:sup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𝑣𝑎𝑙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) and support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>
                            <a:solidFill>
                              <a:schemeClr val="tx1"/>
                            </a:solidFill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𝑠𝑜𝑢𝑟𝑐𝑒</m:t>
                        </m:r>
                      </m:sub>
                      <m:sup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𝑡𝑟𝑎𝑖𝑛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) instances.</a:t>
                </a:r>
              </a:p>
            </p:txBody>
          </p:sp>
        </mc:Choice>
        <mc:Fallback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A0C435E1-7CBB-BB43-97D1-6D3BB950C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525" y="5437301"/>
                <a:ext cx="5751526" cy="923738"/>
              </a:xfrm>
              <a:prstGeom prst="wedgeRoundRectCallout">
                <a:avLst>
                  <a:gd name="adj1" fmla="val -110273"/>
                  <a:gd name="adj2" fmla="val -160208"/>
                  <a:gd name="adj3" fmla="val 16667"/>
                </a:avLst>
              </a:prstGeom>
              <a:blipFill>
                <a:blip r:embed="rId5"/>
                <a:stretch>
                  <a:fillRect r="-275" b="-5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C3C51-9190-59F2-DB83-6FE1E1F788F4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C3C51-9190-59F2-DB83-6FE1E1F7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6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13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/>
              <p:nvPr/>
            </p:nvSpPr>
            <p:spPr>
              <a:xfrm>
                <a:off x="180470" y="764373"/>
                <a:ext cx="7968107" cy="805916"/>
              </a:xfrm>
              <a:prstGeom prst="wedgeRoundRectCallout">
                <a:avLst>
                  <a:gd name="adj1" fmla="val -10127"/>
                  <a:gd name="adj2" fmla="val 298004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represents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hyperparameters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of the base learner, such as regularization strength, task-relatedness in multi-task learning, or sparsity strength in data cleansing,</a:t>
                </a:r>
                <a:r>
                  <a:rPr lang="en-US" altLang="zh-CN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etc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64373"/>
                <a:ext cx="7968107" cy="805916"/>
              </a:xfrm>
              <a:prstGeom prst="wedgeRoundRectCallout">
                <a:avLst>
                  <a:gd name="adj1" fmla="val -10127"/>
                  <a:gd name="adj2" fmla="val 298004"/>
                  <a:gd name="adj3" fmla="val 16667"/>
                </a:avLst>
              </a:prstGeom>
              <a:blipFill>
                <a:blip r:embed="rId4"/>
                <a:stretch>
                  <a:fillRect l="-159" r="-1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5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224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64683DA-180B-7A24-832D-E0692B5E3EF3}"/>
              </a:ext>
            </a:extLst>
          </p:cNvPr>
          <p:cNvSpPr/>
          <p:nvPr/>
        </p:nvSpPr>
        <p:spPr>
          <a:xfrm>
            <a:off x="180470" y="764373"/>
            <a:ext cx="6474973" cy="805916"/>
          </a:xfrm>
          <a:prstGeom prst="wedgeRoundRectCallout">
            <a:avLst>
              <a:gd name="adj1" fmla="val -249"/>
              <a:gd name="adj2" fmla="val 368378"/>
              <a:gd name="adj3" fmla="val 16667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Use evolutionary algorithms to learn the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topology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 of LSTM cells or leverage RL to generate descriptions for good CNN architectures.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4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802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64683DA-180B-7A24-832D-E0692B5E3EF3}"/>
              </a:ext>
            </a:extLst>
          </p:cNvPr>
          <p:cNvSpPr/>
          <p:nvPr/>
        </p:nvSpPr>
        <p:spPr>
          <a:xfrm>
            <a:off x="180470" y="764373"/>
            <a:ext cx="9600138" cy="805916"/>
          </a:xfrm>
          <a:prstGeom prst="wedgeRoundRectCallout">
            <a:avLst>
              <a:gd name="adj1" fmla="val -15277"/>
              <a:gd name="adj2" fmla="val 440189"/>
              <a:gd name="adj3" fmla="val 16667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Learn the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data augmentation strategy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Since augmentation operations are often non-differentiable, this requires reinforcement learning, discrete gradient estimators, or evolutionary methods.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4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699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64683DA-180B-7A24-832D-E0692B5E3EF3}"/>
              </a:ext>
            </a:extLst>
          </p:cNvPr>
          <p:cNvSpPr/>
          <p:nvPr/>
        </p:nvSpPr>
        <p:spPr>
          <a:xfrm>
            <a:off x="180470" y="764373"/>
            <a:ext cx="7667165" cy="805916"/>
          </a:xfrm>
          <a:prstGeom prst="wedgeRoundRectCallout">
            <a:avLst>
              <a:gd name="adj1" fmla="val 7842"/>
              <a:gd name="adj2" fmla="val 223321"/>
              <a:gd name="adj3" fmla="val 16667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When the base algorithm is minibatch-based stochastic gradient descent, a design parameter of the meta-learning strategy is the batch selection process.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4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4D3127C-8555-D773-5BEA-DF82DB86B030}"/>
              </a:ext>
            </a:extLst>
          </p:cNvPr>
          <p:cNvSpPr/>
          <p:nvPr/>
        </p:nvSpPr>
        <p:spPr>
          <a:xfrm>
            <a:off x="180470" y="764373"/>
            <a:ext cx="7667165" cy="805916"/>
          </a:xfrm>
          <a:prstGeom prst="wedgeRoundRectCallout">
            <a:avLst>
              <a:gd name="adj1" fmla="val 1274"/>
              <a:gd name="adj2" fmla="val 223320"/>
              <a:gd name="adj3" fmla="val 16667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When the base algorithm is minibatch-based stochastic gradient descent, a design parameter of the meta-learning strategy is the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batch selection process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942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/>
              <p:nvPr/>
            </p:nvSpPr>
            <p:spPr>
              <a:xfrm>
                <a:off x="180470" y="764373"/>
                <a:ext cx="9947378" cy="805916"/>
              </a:xfrm>
              <a:prstGeom prst="wedgeRoundRectCallout">
                <a:avLst>
                  <a:gd name="adj1" fmla="val -4077"/>
                  <a:gd name="adj2" fmla="val 361197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Learn the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inner task loss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𝑡𝑎𝑠𝑘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function as meta-knowledge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for the base model (here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meta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is fixed), leading to a learned loss that provides faster learning with improved generalization and </a:t>
                </a:r>
                <a:r>
                  <a:rPr lang="en-US" b="1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robustness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64373"/>
                <a:ext cx="9947378" cy="805916"/>
              </a:xfrm>
              <a:prstGeom prst="wedgeRoundRectCallout">
                <a:avLst>
                  <a:gd name="adj1" fmla="val -4077"/>
                  <a:gd name="adj2" fmla="val 361197"/>
                  <a:gd name="adj3" fmla="val 16667"/>
                </a:avLst>
              </a:prstGeom>
              <a:blipFill>
                <a:blip r:embed="rId4"/>
                <a:stretch>
                  <a:fillRect l="-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BA207D-A613-7C64-9310-87FE1F2FBA64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Searching for robustness: Loss learning for noisy classification tasks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In ICCV, 2021.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5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9421F6F-CFCA-5270-824D-9A94197EF26C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13EEFDB-5F9E-B719-80CC-72AE1CAFE2B9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DD7BFF-9ECE-AC83-535A-F9D3D6DA6A4D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DD7BFF-9ECE-AC83-535A-F9D3D6DA6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A6589A-2FFE-A1F2-5159-C9F499D078DE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A6589A-2FFE-A1F2-5159-C9F499D07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CDAA67EA-7B22-95C3-1C4C-06F8374C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570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8C4D011C-733A-7DDF-37FE-A2D9380D155A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8C4D011C-733A-7DDF-37FE-A2D9380D1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826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2227268-A744-F87F-D37D-AF741C0C725E}"/>
                  </a:ext>
                </a:extLst>
              </p:cNvPr>
              <p:cNvSpPr/>
              <p:nvPr/>
            </p:nvSpPr>
            <p:spPr>
              <a:xfrm>
                <a:off x="180470" y="764373"/>
                <a:ext cx="9345495" cy="805916"/>
              </a:xfrm>
              <a:prstGeom prst="wedgeRoundRectCallout">
                <a:avLst>
                  <a:gd name="adj1" fmla="val -37947"/>
                  <a:gd name="adj2" fmla="val 220448"/>
                  <a:gd name="adj3" fmla="val 16667"/>
                </a:avLst>
              </a:prstGeom>
              <a:solidFill>
                <a:srgbClr val="FF99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Use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gradient descent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on the meta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 This requires computing derivatives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𝑚𝑒𝑡𝑎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of the outer objective, which are typically connected via the </a:t>
                </a:r>
                <a:r>
                  <a:rPr lang="en-US" b="1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chain rule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to the model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2227268-A744-F87F-D37D-AF741C0C7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64373"/>
                <a:ext cx="9345495" cy="805916"/>
              </a:xfrm>
              <a:prstGeom prst="wedgeRoundRectCallout">
                <a:avLst>
                  <a:gd name="adj1" fmla="val -37947"/>
                  <a:gd name="adj2" fmla="val 220448"/>
                  <a:gd name="adj3" fmla="val 16667"/>
                </a:avLst>
              </a:prstGeom>
              <a:blipFill>
                <a:blip r:embed="rId5"/>
                <a:stretch>
                  <a:fillRect l="-136" t="-21965" r="-5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8708039-7F63-B7C6-7256-390BD9CE3F0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6265205-ACE5-E2AB-730E-EBBC887A146A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E94C02-9446-0B81-B329-5547742D7EE9}"/>
              </a:ext>
            </a:extLst>
          </p:cNvPr>
          <p:cNvGrpSpPr/>
          <p:nvPr/>
        </p:nvGrpSpPr>
        <p:grpSpPr>
          <a:xfrm>
            <a:off x="10069975" y="764373"/>
            <a:ext cx="2056451" cy="805916"/>
            <a:chOff x="10069975" y="764373"/>
            <a:chExt cx="2056451" cy="80591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2B8269F-7ED4-DBD0-7F95-2F3EF308B53C}"/>
                </a:ext>
              </a:extLst>
            </p:cNvPr>
            <p:cNvSpPr/>
            <p:nvPr/>
          </p:nvSpPr>
          <p:spPr>
            <a:xfrm>
              <a:off x="10162572" y="764373"/>
              <a:ext cx="1848952" cy="805916"/>
            </a:xfrm>
            <a:prstGeom prst="roundRect">
              <a:avLst>
                <a:gd name="adj" fmla="val 13389"/>
              </a:avLst>
            </a:prstGeom>
            <a:solidFill>
              <a:srgbClr val="FF99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541FC93-0792-602C-B9CD-8632D5404126}"/>
                    </a:ext>
                  </a:extLst>
                </p:cNvPr>
                <p:cNvSpPr txBox="1"/>
                <p:nvPr/>
              </p:nvSpPr>
              <p:spPr>
                <a:xfrm>
                  <a:off x="10069975" y="906330"/>
                  <a:ext cx="2056451" cy="522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𝑚𝑒𝑡𝑎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𝑚𝑒𝑡𝑎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541FC93-0792-602C-B9CD-8632D5404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975" y="906330"/>
                  <a:ext cx="2056451" cy="522002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172672E8-D0FA-4E48-9169-6F19ABF334BC}"/>
                  </a:ext>
                </a:extLst>
              </p:cNvPr>
              <p:cNvSpPr/>
              <p:nvPr/>
            </p:nvSpPr>
            <p:spPr>
              <a:xfrm>
                <a:off x="3450900" y="5437301"/>
                <a:ext cx="3458302" cy="805916"/>
              </a:xfrm>
              <a:prstGeom prst="wedgeRoundRectCallout">
                <a:avLst>
                  <a:gd name="adj1" fmla="val -108902"/>
                  <a:gd name="adj2" fmla="val -325314"/>
                  <a:gd name="adj3" fmla="val 16667"/>
                </a:avLst>
              </a:prstGeom>
              <a:solidFill>
                <a:srgbClr val="FF99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Challenge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: Calculating gradients 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𝑡𝑎𝑠𝑘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include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discrete or non-differentiable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operations. </a:t>
                </a:r>
              </a:p>
            </p:txBody>
          </p:sp>
        </mc:Choice>
        <mc:Fallback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172672E8-D0FA-4E48-9169-6F19ABF33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00" y="5437301"/>
                <a:ext cx="3458302" cy="805916"/>
              </a:xfrm>
              <a:prstGeom prst="wedgeRoundRectCallout">
                <a:avLst>
                  <a:gd name="adj1" fmla="val -108902"/>
                  <a:gd name="adj2" fmla="val -325314"/>
                  <a:gd name="adj3" fmla="val 16667"/>
                </a:avLst>
              </a:prstGeom>
              <a:blipFill>
                <a:blip r:embed="rId9"/>
                <a:stretch>
                  <a:fillRect b="-5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Hurdle outline">
            <a:extLst>
              <a:ext uri="{FF2B5EF4-FFF2-40B4-BE49-F238E27FC236}">
                <a16:creationId xmlns:a16="http://schemas.microsoft.com/office/drawing/2014/main" id="{C0E78C98-F43E-51C5-F7C9-FAE867227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14368" y="5594286"/>
            <a:ext cx="542394" cy="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9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ACM CCS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Important Dates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79122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85D33BAB-19B7-88D0-E08A-715E4926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69" y="1174675"/>
            <a:ext cx="5426577" cy="45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02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2227268-A744-F87F-D37D-AF741C0C725E}"/>
                  </a:ext>
                </a:extLst>
              </p:cNvPr>
              <p:cNvSpPr/>
              <p:nvPr/>
            </p:nvSpPr>
            <p:spPr>
              <a:xfrm>
                <a:off x="180471" y="764373"/>
                <a:ext cx="8558416" cy="805916"/>
              </a:xfrm>
              <a:prstGeom prst="wedgeRoundRectCallout">
                <a:avLst>
                  <a:gd name="adj1" fmla="val -38214"/>
                  <a:gd name="adj2" fmla="val 294198"/>
                  <a:gd name="adj3" fmla="val 16667"/>
                </a:avLst>
              </a:prstGeom>
              <a:solidFill>
                <a:srgbClr val="FF99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When the meta objective is non-differentiable or the base learner includes non-differentiable steps, use the </a:t>
                </a:r>
                <a:r>
                  <a:rPr lang="en-US" dirty="0">
                    <a:solidFill>
                      <a:srgbClr val="C00000"/>
                    </a:solidFill>
                  </a:rPr>
                  <a:t>policy gradient theorem </a:t>
                </a:r>
                <a:r>
                  <a:rPr lang="en-US" dirty="0">
                    <a:solidFill>
                      <a:schemeClr val="tx1"/>
                    </a:solidFill>
                  </a:rPr>
                  <a:t>to estimate the gradient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𝑚𝑒𝑡𝑎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2227268-A744-F87F-D37D-AF741C0C7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1" y="764373"/>
                <a:ext cx="8558416" cy="805916"/>
              </a:xfrm>
              <a:prstGeom prst="wedgeRoundRectCallout">
                <a:avLst>
                  <a:gd name="adj1" fmla="val -38214"/>
                  <a:gd name="adj2" fmla="val 294198"/>
                  <a:gd name="adj3" fmla="val 16667"/>
                </a:avLst>
              </a:prstGeom>
              <a:blipFill>
                <a:blip r:embed="rId5"/>
                <a:stretch>
                  <a:fillRect l="-148" t="-7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8708039-7F63-B7C6-7256-390BD9CE3F0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6265205-ACE5-E2AB-730E-EBBC887A146A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172672E8-D0FA-4E48-9169-6F19ABF334BC}"/>
              </a:ext>
            </a:extLst>
          </p:cNvPr>
          <p:cNvSpPr/>
          <p:nvPr/>
        </p:nvSpPr>
        <p:spPr>
          <a:xfrm>
            <a:off x="3450900" y="5437301"/>
            <a:ext cx="3458302" cy="805916"/>
          </a:xfrm>
          <a:prstGeom prst="wedgeRoundRectCallout">
            <a:avLst>
              <a:gd name="adj1" fmla="val -115145"/>
              <a:gd name="adj2" fmla="val -244946"/>
              <a:gd name="adj3" fmla="val 16667"/>
            </a:avLst>
          </a:prstGeom>
          <a:solidFill>
            <a:srgbClr val="FF99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Challenge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extremely costly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high variance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, converge requires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many outer-level optimization steps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24EE3D-E523-CA88-3367-D997B9BFB2D0}"/>
              </a:ext>
            </a:extLst>
          </p:cNvPr>
          <p:cNvGrpSpPr/>
          <p:nvPr/>
        </p:nvGrpSpPr>
        <p:grpSpPr>
          <a:xfrm>
            <a:off x="8831487" y="764373"/>
            <a:ext cx="3168279" cy="805916"/>
            <a:chOff x="9569267" y="764373"/>
            <a:chExt cx="2442257" cy="8059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4F4C445-3BBA-24F6-56EC-D4A9456590E0}"/>
                </a:ext>
              </a:extLst>
            </p:cNvPr>
            <p:cNvSpPr/>
            <p:nvPr/>
          </p:nvSpPr>
          <p:spPr>
            <a:xfrm>
              <a:off x="9569267" y="764373"/>
              <a:ext cx="2442257" cy="805916"/>
            </a:xfrm>
            <a:prstGeom prst="roundRect">
              <a:avLst>
                <a:gd name="adj" fmla="val 13389"/>
              </a:avLst>
            </a:prstGeom>
            <a:solidFill>
              <a:srgbClr val="FF99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55A29E-EB23-31DA-C48F-E37B90EDA8F4}"/>
                    </a:ext>
                  </a:extLst>
                </p:cNvPr>
                <p:cNvSpPr txBox="1"/>
                <p:nvPr/>
              </p:nvSpPr>
              <p:spPr>
                <a:xfrm>
                  <a:off x="9683319" y="780387"/>
                  <a:ext cx="22568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55A29E-EB23-31DA-C48F-E37B90ED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319" y="780387"/>
                  <a:ext cx="225682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A19DD12-B6C2-87B1-0381-5A971A09849D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Policy gradient methods for reinforcement learning with function approximation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NeurIPS,1999.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7C12E5-7AD0-5CED-9633-700B7B73D392}"/>
                  </a:ext>
                </a:extLst>
              </p:cNvPr>
              <p:cNvSpPr txBox="1"/>
              <p:nvPr/>
            </p:nvSpPr>
            <p:spPr>
              <a:xfrm>
                <a:off x="8831487" y="1049212"/>
                <a:ext cx="31682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is a policy parameterized by 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 is the value of (s, a) in policy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. </a:t>
                </a:r>
                <a:endParaRPr lang="en-US" sz="1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7C12E5-7AD0-5CED-9633-700B7B73D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487" y="1049212"/>
                <a:ext cx="3168279" cy="523220"/>
              </a:xfrm>
              <a:prstGeom prst="rect">
                <a:avLst/>
              </a:prstGeom>
              <a:blipFill>
                <a:blip r:embed="rId9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Hurdle outline">
            <a:extLst>
              <a:ext uri="{FF2B5EF4-FFF2-40B4-BE49-F238E27FC236}">
                <a16:creationId xmlns:a16="http://schemas.microsoft.com/office/drawing/2014/main" id="{A8EAAC7C-7589-61B9-4088-49B4D9D914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14368" y="5594286"/>
            <a:ext cx="542394" cy="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9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2227268-A744-F87F-D37D-AF741C0C725E}"/>
              </a:ext>
            </a:extLst>
          </p:cNvPr>
          <p:cNvSpPr/>
          <p:nvPr/>
        </p:nvSpPr>
        <p:spPr>
          <a:xfrm>
            <a:off x="180470" y="777073"/>
            <a:ext cx="10766929" cy="805916"/>
          </a:xfrm>
          <a:prstGeom prst="wedgeRoundRectCallout">
            <a:avLst>
              <a:gd name="adj1" fmla="val -40927"/>
              <a:gd name="adj2" fmla="val 361959"/>
              <a:gd name="adj3" fmla="val 16667"/>
            </a:avLst>
          </a:prstGeom>
          <a:solidFill>
            <a:srgbClr val="FF99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rgbClr val="C00000"/>
                </a:solidFill>
              </a:rPr>
              <a:t>evolutionary algorithms (EA) </a:t>
            </a:r>
            <a:r>
              <a:rPr lang="en-US" dirty="0">
                <a:solidFill>
                  <a:schemeClr val="tx1"/>
                </a:solidFill>
              </a:rPr>
              <a:t>to optimize the meta-objective.  (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 no differentiability constraint. (ii) does not rely on backpropagation, thus avoiding gradient degradation issues and the cost of high-order gradient computation.  (iii) highly parallelizable for scalability.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708039-7F63-B7C6-7256-390BD9CE3F0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6265205-ACE5-E2AB-730E-EBBC887A146A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5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6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172672E8-D0FA-4E48-9169-6F19ABF334BC}"/>
              </a:ext>
            </a:extLst>
          </p:cNvPr>
          <p:cNvSpPr/>
          <p:nvPr/>
        </p:nvSpPr>
        <p:spPr>
          <a:xfrm>
            <a:off x="3450900" y="5437301"/>
            <a:ext cx="3458302" cy="805916"/>
          </a:xfrm>
          <a:prstGeom prst="wedgeRoundRectCallout">
            <a:avLst>
              <a:gd name="adj1" fmla="val -116247"/>
              <a:gd name="adj2" fmla="val -172457"/>
              <a:gd name="adj3" fmla="val 16667"/>
            </a:avLst>
          </a:prstGeom>
          <a:solidFill>
            <a:srgbClr val="FF99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Challenge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: The p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opulation size increases rapidly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 with the number of parameters to learn.</a:t>
            </a:r>
          </a:p>
        </p:txBody>
      </p:sp>
      <p:pic>
        <p:nvPicPr>
          <p:cNvPr id="29" name="Graphic 28" descr="Hurdle outline">
            <a:extLst>
              <a:ext uri="{FF2B5EF4-FFF2-40B4-BE49-F238E27FC236}">
                <a16:creationId xmlns:a16="http://schemas.microsoft.com/office/drawing/2014/main" id="{A8EAAC7C-7589-61B9-4088-49B4D9D91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4368" y="5594286"/>
            <a:ext cx="542394" cy="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1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8708039-7F63-B7C6-7256-390BD9CE3F0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6265205-ACE5-E2AB-730E-EBBC887A146A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5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6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C95A8-3059-6ABA-1965-62FD05B45700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1183105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Summary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Meta-learning more often uses RL and Evolution,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/>
                  <a:t> is often non-differentiable </a:t>
                </a:r>
                <a:r>
                  <a:rPr lang="en-US" dirty="0" err="1"/>
                  <a:t>w.r.t.</a:t>
                </a:r>
                <a:r>
                  <a:rPr lang="en-US" dirty="0"/>
                  <a:t> meta parameters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C95A8-3059-6ABA-1965-62FD05B45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11831053" cy="723275"/>
              </a:xfrm>
              <a:prstGeom prst="rect">
                <a:avLst/>
              </a:prstGeom>
              <a:blipFill>
                <a:blip r:embed="rId7"/>
                <a:stretch>
                  <a:fillRect l="-322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81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94282008-F1F7-055A-62E8-54A5926DA589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94282008-F1F7-055A-62E8-54A5926DA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4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085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06229BE-9481-278A-F3AA-58AA18697715}"/>
              </a:ext>
            </a:extLst>
          </p:cNvPr>
          <p:cNvSpPr/>
          <p:nvPr/>
        </p:nvSpPr>
        <p:spPr>
          <a:xfrm>
            <a:off x="180470" y="777073"/>
            <a:ext cx="10766929" cy="805916"/>
          </a:xfrm>
          <a:prstGeom prst="wedgeRoundRectCallout">
            <a:avLst>
              <a:gd name="adj1" fmla="val 14629"/>
              <a:gd name="adj2" fmla="val 220133"/>
              <a:gd name="adj3" fmla="val 16667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Many-Shot Learning: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inner loop learning episodes are defined with many examples per task.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C00000"/>
                </a:solidFill>
              </a:rPr>
              <a:t>Few-Shot Learning</a:t>
            </a: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altLang="zh-CN" dirty="0">
                <a:solidFill>
                  <a:schemeClr val="tx1"/>
                </a:solidFill>
              </a:rPr>
              <a:t> inner loop learning episodes are defined with few examples per task.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4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AB33F5-4033-6E0E-6D7E-1C4192EC2F97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DAA8B85-4B43-865B-4996-A0C23F785A7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5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6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2790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906229BE-9481-278A-F3AA-58AA18697715}"/>
                  </a:ext>
                </a:extLst>
              </p:cNvPr>
              <p:cNvSpPr/>
              <p:nvPr/>
            </p:nvSpPr>
            <p:spPr>
              <a:xfrm>
                <a:off x="180470" y="777073"/>
                <a:ext cx="11059030" cy="805916"/>
              </a:xfrm>
              <a:prstGeom prst="wedgeRoundRectCallout">
                <a:avLst>
                  <a:gd name="adj1" fmla="val 12400"/>
                  <a:gd name="adj2" fmla="val 295773"/>
                  <a:gd name="adj3" fmla="val 16667"/>
                </a:avLst>
              </a:prstGeom>
              <a:solidFill>
                <a:srgbClr val="C000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>
                    <a:solidFill>
                      <a:srgbClr val="C00000"/>
                    </a:solidFill>
                  </a:rPr>
                  <a:t>Multi-Task Learning</a:t>
                </a:r>
                <a:r>
                  <a:rPr lang="en-US" dirty="0">
                    <a:solidFill>
                      <a:schemeClr val="tx1"/>
                    </a:solidFill>
                  </a:rPr>
                  <a:t>: task-agnostic knowledge is extracted from a family of tasks and used to improve the learning of new tasks from that family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Single-Task Learning: a single problem is solved repeatedly and improved over inner loop learning episodes.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906229BE-9481-278A-F3AA-58AA18697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77073"/>
                <a:ext cx="11059030" cy="805916"/>
              </a:xfrm>
              <a:prstGeom prst="wedgeRoundRectCallout">
                <a:avLst>
                  <a:gd name="adj1" fmla="val 12400"/>
                  <a:gd name="adj2" fmla="val 295773"/>
                  <a:gd name="adj3" fmla="val 16667"/>
                </a:avLst>
              </a:prstGeom>
              <a:blipFill>
                <a:blip r:embed="rId4"/>
                <a:stretch>
                  <a:fillRect t="-2703" r="-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5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AB33F5-4033-6E0E-6D7E-1C4192EC2F97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DAA8B85-4B43-865B-4996-A0C23F785A7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3559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906229BE-9481-278A-F3AA-58AA18697715}"/>
                  </a:ext>
                </a:extLst>
              </p:cNvPr>
              <p:cNvSpPr/>
              <p:nvPr/>
            </p:nvSpPr>
            <p:spPr>
              <a:xfrm>
                <a:off x="180470" y="777073"/>
                <a:ext cx="11179192" cy="805916"/>
              </a:xfrm>
              <a:prstGeom prst="wedgeRoundRectCallout">
                <a:avLst>
                  <a:gd name="adj1" fmla="val 11626"/>
                  <a:gd name="adj2" fmla="val 360170"/>
                  <a:gd name="adj3" fmla="val 16667"/>
                </a:avLst>
              </a:prstGeom>
              <a:solidFill>
                <a:srgbClr val="C000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>
                    <a:solidFill>
                      <a:srgbClr val="C00000"/>
                    </a:solidFill>
                  </a:rPr>
                  <a:t>Offline meta-learning</a:t>
                </a:r>
                <a:r>
                  <a:rPr lang="en-US" dirty="0">
                    <a:solidFill>
                      <a:schemeClr val="tx1"/>
                    </a:solidFill>
                  </a:rPr>
                  <a:t>: classic meta-learning defines meta-optimization as an outer loop of the inner base learner.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Online meta-learning: perform meta-optimization within a base learning episode, where the base model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meta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co-evolve during a single episode.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906229BE-9481-278A-F3AA-58AA18697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77073"/>
                <a:ext cx="11179192" cy="805916"/>
              </a:xfrm>
              <a:prstGeom prst="wedgeRoundRectCallout">
                <a:avLst>
                  <a:gd name="adj1" fmla="val 11626"/>
                  <a:gd name="adj2" fmla="val 360170"/>
                  <a:gd name="adj3" fmla="val 16667"/>
                </a:avLst>
              </a:prstGeom>
              <a:blipFill>
                <a:blip r:embed="rId4"/>
                <a:stretch>
                  <a:fillRect t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5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AB33F5-4033-6E0E-6D7E-1C4192EC2F97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DAA8B85-4B43-865B-4996-A0C23F785A7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3004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06229BE-9481-278A-F3AA-58AA18697715}"/>
              </a:ext>
            </a:extLst>
          </p:cNvPr>
          <p:cNvSpPr/>
          <p:nvPr/>
        </p:nvSpPr>
        <p:spPr>
          <a:xfrm>
            <a:off x="180470" y="777073"/>
            <a:ext cx="11831052" cy="805916"/>
          </a:xfrm>
          <a:prstGeom prst="wedgeRoundRectCallout">
            <a:avLst>
              <a:gd name="adj1" fmla="val 8781"/>
              <a:gd name="adj2" fmla="val 440751"/>
              <a:gd name="adj3" fmla="val 16667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Encourage final performance: compute validation loss at the end of the inner learning episode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C00000"/>
                </a:solidFill>
              </a:rPr>
              <a:t>Encourage fast performance</a:t>
            </a:r>
            <a:r>
              <a:rPr lang="en-US" dirty="0">
                <a:solidFill>
                  <a:schemeClr val="tx1"/>
                </a:solidFill>
              </a:rPr>
              <a:t>: compute validation loss as the sum of the validation loss after each inner optimization step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4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AB33F5-4033-6E0E-6D7E-1C4192EC2F97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DAA8B85-4B43-865B-4996-A0C23F785A7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5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6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9470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Application Areas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7649887" y="2152892"/>
            <a:ext cx="4476539" cy="3051876"/>
          </a:xfrm>
          <a:custGeom>
            <a:avLst/>
            <a:gdLst>
              <a:gd name="connsiteX0" fmla="*/ 0 w 4476539"/>
              <a:gd name="connsiteY0" fmla="*/ 94791 h 3051876"/>
              <a:gd name="connsiteX1" fmla="*/ 94791 w 4476539"/>
              <a:gd name="connsiteY1" fmla="*/ 0 h 3051876"/>
              <a:gd name="connsiteX2" fmla="*/ 716400 w 4476539"/>
              <a:gd name="connsiteY2" fmla="*/ 0 h 3051876"/>
              <a:gd name="connsiteX3" fmla="*/ 1209400 w 4476539"/>
              <a:gd name="connsiteY3" fmla="*/ 0 h 3051876"/>
              <a:gd name="connsiteX4" fmla="*/ 1659530 w 4476539"/>
              <a:gd name="connsiteY4" fmla="*/ 0 h 3051876"/>
              <a:gd name="connsiteX5" fmla="*/ 2238270 w 4476539"/>
              <a:gd name="connsiteY5" fmla="*/ 0 h 3051876"/>
              <a:gd name="connsiteX6" fmla="*/ 2731270 w 4476539"/>
              <a:gd name="connsiteY6" fmla="*/ 0 h 3051876"/>
              <a:gd name="connsiteX7" fmla="*/ 3352878 w 4476539"/>
              <a:gd name="connsiteY7" fmla="*/ 0 h 3051876"/>
              <a:gd name="connsiteX8" fmla="*/ 3803009 w 4476539"/>
              <a:gd name="connsiteY8" fmla="*/ 0 h 3051876"/>
              <a:gd name="connsiteX9" fmla="*/ 4381748 w 4476539"/>
              <a:gd name="connsiteY9" fmla="*/ 0 h 3051876"/>
              <a:gd name="connsiteX10" fmla="*/ 4476539 w 4476539"/>
              <a:gd name="connsiteY10" fmla="*/ 94791 h 3051876"/>
              <a:gd name="connsiteX11" fmla="*/ 4476539 w 4476539"/>
              <a:gd name="connsiteY11" fmla="*/ 667250 h 3051876"/>
              <a:gd name="connsiteX12" fmla="*/ 4476539 w 4476539"/>
              <a:gd name="connsiteY12" fmla="*/ 1211086 h 3051876"/>
              <a:gd name="connsiteX13" fmla="*/ 4476539 w 4476539"/>
              <a:gd name="connsiteY13" fmla="*/ 1840790 h 3051876"/>
              <a:gd name="connsiteX14" fmla="*/ 4476539 w 4476539"/>
              <a:gd name="connsiteY14" fmla="*/ 2470495 h 3051876"/>
              <a:gd name="connsiteX15" fmla="*/ 4476539 w 4476539"/>
              <a:gd name="connsiteY15" fmla="*/ 2957085 h 3051876"/>
              <a:gd name="connsiteX16" fmla="*/ 4381748 w 4476539"/>
              <a:gd name="connsiteY16" fmla="*/ 3051876 h 3051876"/>
              <a:gd name="connsiteX17" fmla="*/ 3803009 w 4476539"/>
              <a:gd name="connsiteY17" fmla="*/ 3051876 h 3051876"/>
              <a:gd name="connsiteX18" fmla="*/ 3395748 w 4476539"/>
              <a:gd name="connsiteY18" fmla="*/ 3051876 h 3051876"/>
              <a:gd name="connsiteX19" fmla="*/ 2945617 w 4476539"/>
              <a:gd name="connsiteY19" fmla="*/ 3051876 h 3051876"/>
              <a:gd name="connsiteX20" fmla="*/ 2324009 w 4476539"/>
              <a:gd name="connsiteY20" fmla="*/ 3051876 h 3051876"/>
              <a:gd name="connsiteX21" fmla="*/ 1788139 w 4476539"/>
              <a:gd name="connsiteY21" fmla="*/ 3051876 h 3051876"/>
              <a:gd name="connsiteX22" fmla="*/ 1338009 w 4476539"/>
              <a:gd name="connsiteY22" fmla="*/ 3051876 h 3051876"/>
              <a:gd name="connsiteX23" fmla="*/ 802139 w 4476539"/>
              <a:gd name="connsiteY23" fmla="*/ 3051876 h 3051876"/>
              <a:gd name="connsiteX24" fmla="*/ 94791 w 4476539"/>
              <a:gd name="connsiteY24" fmla="*/ 3051876 h 3051876"/>
              <a:gd name="connsiteX25" fmla="*/ 0 w 4476539"/>
              <a:gd name="connsiteY25" fmla="*/ 2957085 h 3051876"/>
              <a:gd name="connsiteX26" fmla="*/ 0 w 4476539"/>
              <a:gd name="connsiteY26" fmla="*/ 2327380 h 3051876"/>
              <a:gd name="connsiteX27" fmla="*/ 0 w 4476539"/>
              <a:gd name="connsiteY27" fmla="*/ 1726299 h 3051876"/>
              <a:gd name="connsiteX28" fmla="*/ 0 w 4476539"/>
              <a:gd name="connsiteY28" fmla="*/ 1211086 h 3051876"/>
              <a:gd name="connsiteX29" fmla="*/ 0 w 4476539"/>
              <a:gd name="connsiteY29" fmla="*/ 610004 h 3051876"/>
              <a:gd name="connsiteX30" fmla="*/ 0 w 4476539"/>
              <a:gd name="connsiteY30" fmla="*/ 94791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476539" h="3051876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42201" y="-113"/>
                  <a:pt x="495147" y="54104"/>
                  <a:pt x="716400" y="0"/>
                </a:cubicBezTo>
                <a:cubicBezTo>
                  <a:pt x="937653" y="-54104"/>
                  <a:pt x="1003767" y="38876"/>
                  <a:pt x="1209400" y="0"/>
                </a:cubicBezTo>
                <a:cubicBezTo>
                  <a:pt x="1415033" y="-38876"/>
                  <a:pt x="1456118" y="29464"/>
                  <a:pt x="1659530" y="0"/>
                </a:cubicBezTo>
                <a:cubicBezTo>
                  <a:pt x="1862942" y="-29464"/>
                  <a:pt x="1984421" y="23915"/>
                  <a:pt x="2238270" y="0"/>
                </a:cubicBezTo>
                <a:cubicBezTo>
                  <a:pt x="2492119" y="-23915"/>
                  <a:pt x="2487567" y="50863"/>
                  <a:pt x="2731270" y="0"/>
                </a:cubicBezTo>
                <a:cubicBezTo>
                  <a:pt x="2974973" y="-50863"/>
                  <a:pt x="3173776" y="16056"/>
                  <a:pt x="3352878" y="0"/>
                </a:cubicBezTo>
                <a:cubicBezTo>
                  <a:pt x="3531980" y="-16056"/>
                  <a:pt x="3585052" y="41154"/>
                  <a:pt x="3803009" y="0"/>
                </a:cubicBezTo>
                <a:cubicBezTo>
                  <a:pt x="4020966" y="-41154"/>
                  <a:pt x="4265371" y="8181"/>
                  <a:pt x="4381748" y="0"/>
                </a:cubicBezTo>
                <a:cubicBezTo>
                  <a:pt x="4445265" y="2684"/>
                  <a:pt x="4470167" y="41408"/>
                  <a:pt x="4476539" y="94791"/>
                </a:cubicBezTo>
                <a:cubicBezTo>
                  <a:pt x="4527384" y="269320"/>
                  <a:pt x="4471259" y="415561"/>
                  <a:pt x="4476539" y="667250"/>
                </a:cubicBezTo>
                <a:cubicBezTo>
                  <a:pt x="4481819" y="918939"/>
                  <a:pt x="4476294" y="993578"/>
                  <a:pt x="4476539" y="1211086"/>
                </a:cubicBezTo>
                <a:cubicBezTo>
                  <a:pt x="4476784" y="1428594"/>
                  <a:pt x="4430451" y="1655725"/>
                  <a:pt x="4476539" y="1840790"/>
                </a:cubicBezTo>
                <a:cubicBezTo>
                  <a:pt x="4522627" y="2025855"/>
                  <a:pt x="4424029" y="2280404"/>
                  <a:pt x="4476539" y="2470495"/>
                </a:cubicBezTo>
                <a:cubicBezTo>
                  <a:pt x="4529049" y="2660586"/>
                  <a:pt x="4454776" y="2756327"/>
                  <a:pt x="4476539" y="2957085"/>
                </a:cubicBezTo>
                <a:cubicBezTo>
                  <a:pt x="4473622" y="3006689"/>
                  <a:pt x="4431806" y="3048446"/>
                  <a:pt x="4381748" y="3051876"/>
                </a:cubicBezTo>
                <a:cubicBezTo>
                  <a:pt x="4184389" y="3111294"/>
                  <a:pt x="3981524" y="3000107"/>
                  <a:pt x="3803009" y="3051876"/>
                </a:cubicBezTo>
                <a:cubicBezTo>
                  <a:pt x="3624494" y="3103645"/>
                  <a:pt x="3489895" y="3036045"/>
                  <a:pt x="3395748" y="3051876"/>
                </a:cubicBezTo>
                <a:cubicBezTo>
                  <a:pt x="3301601" y="3067707"/>
                  <a:pt x="3095488" y="3007405"/>
                  <a:pt x="2945617" y="3051876"/>
                </a:cubicBezTo>
                <a:cubicBezTo>
                  <a:pt x="2795746" y="3096347"/>
                  <a:pt x="2500034" y="3019821"/>
                  <a:pt x="2324009" y="3051876"/>
                </a:cubicBezTo>
                <a:cubicBezTo>
                  <a:pt x="2147984" y="3083931"/>
                  <a:pt x="1993532" y="3044076"/>
                  <a:pt x="1788139" y="3051876"/>
                </a:cubicBezTo>
                <a:cubicBezTo>
                  <a:pt x="1582746" y="3059676"/>
                  <a:pt x="1490585" y="3034270"/>
                  <a:pt x="1338009" y="3051876"/>
                </a:cubicBezTo>
                <a:cubicBezTo>
                  <a:pt x="1185433" y="3069482"/>
                  <a:pt x="1043082" y="2995010"/>
                  <a:pt x="802139" y="3051876"/>
                </a:cubicBezTo>
                <a:cubicBezTo>
                  <a:pt x="561196" y="3108742"/>
                  <a:pt x="342521" y="2967770"/>
                  <a:pt x="94791" y="3051876"/>
                </a:cubicBezTo>
                <a:cubicBezTo>
                  <a:pt x="43915" y="3047337"/>
                  <a:pt x="4493" y="3014296"/>
                  <a:pt x="0" y="2957085"/>
                </a:cubicBezTo>
                <a:cubicBezTo>
                  <a:pt x="-23290" y="2722434"/>
                  <a:pt x="8704" y="2474331"/>
                  <a:pt x="0" y="2327380"/>
                </a:cubicBezTo>
                <a:cubicBezTo>
                  <a:pt x="-8704" y="2180429"/>
                  <a:pt x="12680" y="1877424"/>
                  <a:pt x="0" y="1726299"/>
                </a:cubicBezTo>
                <a:cubicBezTo>
                  <a:pt x="-12680" y="1575174"/>
                  <a:pt x="12066" y="1331921"/>
                  <a:pt x="0" y="1211086"/>
                </a:cubicBezTo>
                <a:cubicBezTo>
                  <a:pt x="-12066" y="1090251"/>
                  <a:pt x="29548" y="822248"/>
                  <a:pt x="0" y="610004"/>
                </a:cubicBezTo>
                <a:cubicBezTo>
                  <a:pt x="-29548" y="397760"/>
                  <a:pt x="22550" y="351694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BE7EED5-315B-9F81-8DF2-629E935231D7}"/>
              </a:ext>
            </a:extLst>
          </p:cNvPr>
          <p:cNvSpPr/>
          <p:nvPr/>
        </p:nvSpPr>
        <p:spPr>
          <a:xfrm>
            <a:off x="7183710" y="5426768"/>
            <a:ext cx="4942716" cy="432158"/>
          </a:xfrm>
          <a:prstGeom prst="wedgeRoundRectCallout">
            <a:avLst>
              <a:gd name="adj1" fmla="val -8332"/>
              <a:gd name="adj2" fmla="val -950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ways in which meta-learning can be exploited</a:t>
            </a:r>
          </a:p>
        </p:txBody>
      </p:sp>
    </p:spTree>
    <p:extLst>
      <p:ext uri="{BB962C8B-B14F-4D97-AF65-F5344CB8AC3E}">
        <p14:creationId xmlns:p14="http://schemas.microsoft.com/office/powerpoint/2010/main" val="3934595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Application Areas of Meta-Learning</a:t>
            </a: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7649887" y="2152892"/>
            <a:ext cx="4476539" cy="3051876"/>
          </a:xfrm>
          <a:custGeom>
            <a:avLst/>
            <a:gdLst>
              <a:gd name="connsiteX0" fmla="*/ 0 w 4476539"/>
              <a:gd name="connsiteY0" fmla="*/ 94791 h 3051876"/>
              <a:gd name="connsiteX1" fmla="*/ 94791 w 4476539"/>
              <a:gd name="connsiteY1" fmla="*/ 0 h 3051876"/>
              <a:gd name="connsiteX2" fmla="*/ 716400 w 4476539"/>
              <a:gd name="connsiteY2" fmla="*/ 0 h 3051876"/>
              <a:gd name="connsiteX3" fmla="*/ 1209400 w 4476539"/>
              <a:gd name="connsiteY3" fmla="*/ 0 h 3051876"/>
              <a:gd name="connsiteX4" fmla="*/ 1659530 w 4476539"/>
              <a:gd name="connsiteY4" fmla="*/ 0 h 3051876"/>
              <a:gd name="connsiteX5" fmla="*/ 2238270 w 4476539"/>
              <a:gd name="connsiteY5" fmla="*/ 0 h 3051876"/>
              <a:gd name="connsiteX6" fmla="*/ 2731270 w 4476539"/>
              <a:gd name="connsiteY6" fmla="*/ 0 h 3051876"/>
              <a:gd name="connsiteX7" fmla="*/ 3352878 w 4476539"/>
              <a:gd name="connsiteY7" fmla="*/ 0 h 3051876"/>
              <a:gd name="connsiteX8" fmla="*/ 3803009 w 4476539"/>
              <a:gd name="connsiteY8" fmla="*/ 0 h 3051876"/>
              <a:gd name="connsiteX9" fmla="*/ 4381748 w 4476539"/>
              <a:gd name="connsiteY9" fmla="*/ 0 h 3051876"/>
              <a:gd name="connsiteX10" fmla="*/ 4476539 w 4476539"/>
              <a:gd name="connsiteY10" fmla="*/ 94791 h 3051876"/>
              <a:gd name="connsiteX11" fmla="*/ 4476539 w 4476539"/>
              <a:gd name="connsiteY11" fmla="*/ 667250 h 3051876"/>
              <a:gd name="connsiteX12" fmla="*/ 4476539 w 4476539"/>
              <a:gd name="connsiteY12" fmla="*/ 1211086 h 3051876"/>
              <a:gd name="connsiteX13" fmla="*/ 4476539 w 4476539"/>
              <a:gd name="connsiteY13" fmla="*/ 1840790 h 3051876"/>
              <a:gd name="connsiteX14" fmla="*/ 4476539 w 4476539"/>
              <a:gd name="connsiteY14" fmla="*/ 2470495 h 3051876"/>
              <a:gd name="connsiteX15" fmla="*/ 4476539 w 4476539"/>
              <a:gd name="connsiteY15" fmla="*/ 2957085 h 3051876"/>
              <a:gd name="connsiteX16" fmla="*/ 4381748 w 4476539"/>
              <a:gd name="connsiteY16" fmla="*/ 3051876 h 3051876"/>
              <a:gd name="connsiteX17" fmla="*/ 3803009 w 4476539"/>
              <a:gd name="connsiteY17" fmla="*/ 3051876 h 3051876"/>
              <a:gd name="connsiteX18" fmla="*/ 3395748 w 4476539"/>
              <a:gd name="connsiteY18" fmla="*/ 3051876 h 3051876"/>
              <a:gd name="connsiteX19" fmla="*/ 2945617 w 4476539"/>
              <a:gd name="connsiteY19" fmla="*/ 3051876 h 3051876"/>
              <a:gd name="connsiteX20" fmla="*/ 2324009 w 4476539"/>
              <a:gd name="connsiteY20" fmla="*/ 3051876 h 3051876"/>
              <a:gd name="connsiteX21" fmla="*/ 1788139 w 4476539"/>
              <a:gd name="connsiteY21" fmla="*/ 3051876 h 3051876"/>
              <a:gd name="connsiteX22" fmla="*/ 1338009 w 4476539"/>
              <a:gd name="connsiteY22" fmla="*/ 3051876 h 3051876"/>
              <a:gd name="connsiteX23" fmla="*/ 802139 w 4476539"/>
              <a:gd name="connsiteY23" fmla="*/ 3051876 h 3051876"/>
              <a:gd name="connsiteX24" fmla="*/ 94791 w 4476539"/>
              <a:gd name="connsiteY24" fmla="*/ 3051876 h 3051876"/>
              <a:gd name="connsiteX25" fmla="*/ 0 w 4476539"/>
              <a:gd name="connsiteY25" fmla="*/ 2957085 h 3051876"/>
              <a:gd name="connsiteX26" fmla="*/ 0 w 4476539"/>
              <a:gd name="connsiteY26" fmla="*/ 2327380 h 3051876"/>
              <a:gd name="connsiteX27" fmla="*/ 0 w 4476539"/>
              <a:gd name="connsiteY27" fmla="*/ 1726299 h 3051876"/>
              <a:gd name="connsiteX28" fmla="*/ 0 w 4476539"/>
              <a:gd name="connsiteY28" fmla="*/ 1211086 h 3051876"/>
              <a:gd name="connsiteX29" fmla="*/ 0 w 4476539"/>
              <a:gd name="connsiteY29" fmla="*/ 610004 h 3051876"/>
              <a:gd name="connsiteX30" fmla="*/ 0 w 4476539"/>
              <a:gd name="connsiteY30" fmla="*/ 94791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476539" h="3051876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42201" y="-113"/>
                  <a:pt x="495147" y="54104"/>
                  <a:pt x="716400" y="0"/>
                </a:cubicBezTo>
                <a:cubicBezTo>
                  <a:pt x="937653" y="-54104"/>
                  <a:pt x="1003767" y="38876"/>
                  <a:pt x="1209400" y="0"/>
                </a:cubicBezTo>
                <a:cubicBezTo>
                  <a:pt x="1415033" y="-38876"/>
                  <a:pt x="1456118" y="29464"/>
                  <a:pt x="1659530" y="0"/>
                </a:cubicBezTo>
                <a:cubicBezTo>
                  <a:pt x="1862942" y="-29464"/>
                  <a:pt x="1984421" y="23915"/>
                  <a:pt x="2238270" y="0"/>
                </a:cubicBezTo>
                <a:cubicBezTo>
                  <a:pt x="2492119" y="-23915"/>
                  <a:pt x="2487567" y="50863"/>
                  <a:pt x="2731270" y="0"/>
                </a:cubicBezTo>
                <a:cubicBezTo>
                  <a:pt x="2974973" y="-50863"/>
                  <a:pt x="3173776" y="16056"/>
                  <a:pt x="3352878" y="0"/>
                </a:cubicBezTo>
                <a:cubicBezTo>
                  <a:pt x="3531980" y="-16056"/>
                  <a:pt x="3585052" y="41154"/>
                  <a:pt x="3803009" y="0"/>
                </a:cubicBezTo>
                <a:cubicBezTo>
                  <a:pt x="4020966" y="-41154"/>
                  <a:pt x="4265371" y="8181"/>
                  <a:pt x="4381748" y="0"/>
                </a:cubicBezTo>
                <a:cubicBezTo>
                  <a:pt x="4445265" y="2684"/>
                  <a:pt x="4470167" y="41408"/>
                  <a:pt x="4476539" y="94791"/>
                </a:cubicBezTo>
                <a:cubicBezTo>
                  <a:pt x="4527384" y="269320"/>
                  <a:pt x="4471259" y="415561"/>
                  <a:pt x="4476539" y="667250"/>
                </a:cubicBezTo>
                <a:cubicBezTo>
                  <a:pt x="4481819" y="918939"/>
                  <a:pt x="4476294" y="993578"/>
                  <a:pt x="4476539" y="1211086"/>
                </a:cubicBezTo>
                <a:cubicBezTo>
                  <a:pt x="4476784" y="1428594"/>
                  <a:pt x="4430451" y="1655725"/>
                  <a:pt x="4476539" y="1840790"/>
                </a:cubicBezTo>
                <a:cubicBezTo>
                  <a:pt x="4522627" y="2025855"/>
                  <a:pt x="4424029" y="2280404"/>
                  <a:pt x="4476539" y="2470495"/>
                </a:cubicBezTo>
                <a:cubicBezTo>
                  <a:pt x="4529049" y="2660586"/>
                  <a:pt x="4454776" y="2756327"/>
                  <a:pt x="4476539" y="2957085"/>
                </a:cubicBezTo>
                <a:cubicBezTo>
                  <a:pt x="4473622" y="3006689"/>
                  <a:pt x="4431806" y="3048446"/>
                  <a:pt x="4381748" y="3051876"/>
                </a:cubicBezTo>
                <a:cubicBezTo>
                  <a:pt x="4184389" y="3111294"/>
                  <a:pt x="3981524" y="3000107"/>
                  <a:pt x="3803009" y="3051876"/>
                </a:cubicBezTo>
                <a:cubicBezTo>
                  <a:pt x="3624494" y="3103645"/>
                  <a:pt x="3489895" y="3036045"/>
                  <a:pt x="3395748" y="3051876"/>
                </a:cubicBezTo>
                <a:cubicBezTo>
                  <a:pt x="3301601" y="3067707"/>
                  <a:pt x="3095488" y="3007405"/>
                  <a:pt x="2945617" y="3051876"/>
                </a:cubicBezTo>
                <a:cubicBezTo>
                  <a:pt x="2795746" y="3096347"/>
                  <a:pt x="2500034" y="3019821"/>
                  <a:pt x="2324009" y="3051876"/>
                </a:cubicBezTo>
                <a:cubicBezTo>
                  <a:pt x="2147984" y="3083931"/>
                  <a:pt x="1993532" y="3044076"/>
                  <a:pt x="1788139" y="3051876"/>
                </a:cubicBezTo>
                <a:cubicBezTo>
                  <a:pt x="1582746" y="3059676"/>
                  <a:pt x="1490585" y="3034270"/>
                  <a:pt x="1338009" y="3051876"/>
                </a:cubicBezTo>
                <a:cubicBezTo>
                  <a:pt x="1185433" y="3069482"/>
                  <a:pt x="1043082" y="2995010"/>
                  <a:pt x="802139" y="3051876"/>
                </a:cubicBezTo>
                <a:cubicBezTo>
                  <a:pt x="561196" y="3108742"/>
                  <a:pt x="342521" y="2967770"/>
                  <a:pt x="94791" y="3051876"/>
                </a:cubicBezTo>
                <a:cubicBezTo>
                  <a:pt x="43915" y="3047337"/>
                  <a:pt x="4493" y="3014296"/>
                  <a:pt x="0" y="2957085"/>
                </a:cubicBezTo>
                <a:cubicBezTo>
                  <a:pt x="-23290" y="2722434"/>
                  <a:pt x="8704" y="2474331"/>
                  <a:pt x="0" y="2327380"/>
                </a:cubicBezTo>
                <a:cubicBezTo>
                  <a:pt x="-8704" y="2180429"/>
                  <a:pt x="12680" y="1877424"/>
                  <a:pt x="0" y="1726299"/>
                </a:cubicBezTo>
                <a:cubicBezTo>
                  <a:pt x="-12680" y="1575174"/>
                  <a:pt x="12066" y="1331921"/>
                  <a:pt x="0" y="1211086"/>
                </a:cubicBezTo>
                <a:cubicBezTo>
                  <a:pt x="-12066" y="1090251"/>
                  <a:pt x="29548" y="822248"/>
                  <a:pt x="0" y="610004"/>
                </a:cubicBezTo>
                <a:cubicBezTo>
                  <a:pt x="-29548" y="397760"/>
                  <a:pt x="22550" y="351694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326C8AC-CCB6-4C51-D8E7-BE707811936B}"/>
              </a:ext>
            </a:extLst>
          </p:cNvPr>
          <p:cNvSpPr/>
          <p:nvPr/>
        </p:nvSpPr>
        <p:spPr>
          <a:xfrm>
            <a:off x="180470" y="777073"/>
            <a:ext cx="11076535" cy="805916"/>
          </a:xfrm>
          <a:prstGeom prst="wedgeRoundRectCallout">
            <a:avLst>
              <a:gd name="adj1" fmla="val 48266"/>
              <a:gd name="adj2" fmla="val 362555"/>
              <a:gd name="adj3" fmla="val 16667"/>
            </a:avLst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Domain generalization: learn different kinds of meta-knowledge, such as </a:t>
            </a:r>
            <a:r>
              <a:rPr lang="en-US" dirty="0" err="1">
                <a:solidFill>
                  <a:schemeClr val="tx1"/>
                </a:solidFill>
              </a:rPr>
              <a:t>regularizers</a:t>
            </a:r>
            <a:r>
              <a:rPr lang="en-US" dirty="0">
                <a:solidFill>
                  <a:schemeClr val="tx1"/>
                </a:solidFill>
              </a:rPr>
              <a:t>, losses, and noise augmentation, to maximize the robustness of the model to train-test domain shift.  (such as photo/sketch/cartoon.)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78DAF46-0F59-D868-6C8D-D923C8D8422A}"/>
              </a:ext>
            </a:extLst>
          </p:cNvPr>
          <p:cNvSpPr/>
          <p:nvPr/>
        </p:nvSpPr>
        <p:spPr>
          <a:xfrm>
            <a:off x="7183710" y="5426768"/>
            <a:ext cx="4942716" cy="432158"/>
          </a:xfrm>
          <a:prstGeom prst="wedgeRoundRectCallout">
            <a:avLst>
              <a:gd name="adj1" fmla="val -8332"/>
              <a:gd name="adj2" fmla="val -950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ways in which meta-learning can be exploited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55DC12-A9E0-C959-8901-5041AFA4DBCA}"/>
              </a:ext>
            </a:extLst>
          </p:cNvPr>
          <p:cNvSpPr/>
          <p:nvPr/>
        </p:nvSpPr>
        <p:spPr>
          <a:xfrm>
            <a:off x="180472" y="5858927"/>
            <a:ext cx="11831053" cy="874138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Feature-critic networks for heterogeneous domain generalization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In ICML, 2019. 			    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 learn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loss</a:t>
            </a: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Metareg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Towards domain generalization using meta-regularization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NeurIPS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2018. 	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		    meta learn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regularizer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Cross-Domain Few-Shot Classification via Learned Feature-Wise Transformation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In ICLR. 2020. 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 learn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noise augmentation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EF3146CE-BE0D-F24F-EFD4-EBC6A9DF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4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Security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omputer security application&#10;&#10;Description automatically generated">
            <a:extLst>
              <a:ext uri="{FF2B5EF4-FFF2-40B4-BE49-F238E27FC236}">
                <a16:creationId xmlns:a16="http://schemas.microsoft.com/office/drawing/2014/main" id="{6656FEB2-0D56-8177-94FB-B7DEB24A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23" y="877410"/>
            <a:ext cx="6480923" cy="5218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C56672-1B83-8CB7-4E5F-29D1F2BF36C7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https://sec-deadlines.github.io</a:t>
            </a:r>
            <a:r>
              <a:rPr lang="en-US" dirty="0"/>
              <a:t>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AC3C6A-36C1-0341-0A1A-2FECE2322303}"/>
              </a:ext>
            </a:extLst>
          </p:cNvPr>
          <p:cNvSpPr/>
          <p:nvPr/>
        </p:nvSpPr>
        <p:spPr>
          <a:xfrm>
            <a:off x="278223" y="914404"/>
            <a:ext cx="6480923" cy="69448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8999BA-3CF7-1004-84F7-928F09B3D46C}"/>
              </a:ext>
            </a:extLst>
          </p:cNvPr>
          <p:cNvSpPr/>
          <p:nvPr/>
        </p:nvSpPr>
        <p:spPr>
          <a:xfrm>
            <a:off x="6933233" y="914400"/>
            <a:ext cx="4974119" cy="4575650"/>
          </a:xfrm>
          <a:prstGeom prst="roundRect">
            <a:avLst>
              <a:gd name="adj" fmla="val 452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89799-BB69-2B63-6C18-3F4C12703A00}"/>
              </a:ext>
            </a:extLst>
          </p:cNvPr>
          <p:cNvSpPr txBox="1"/>
          <p:nvPr/>
        </p:nvSpPr>
        <p:spPr>
          <a:xfrm>
            <a:off x="8200418" y="1081510"/>
            <a:ext cx="2439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https://www.acsac.org/</a:t>
            </a:r>
            <a:r>
              <a:rPr lang="en-US" dirty="0"/>
              <a:t>  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DB7D6BB-AB36-E766-FABB-85D191B0F23F}"/>
              </a:ext>
            </a:extLst>
          </p:cNvPr>
          <p:cNvSpPr/>
          <p:nvPr/>
        </p:nvSpPr>
        <p:spPr>
          <a:xfrm>
            <a:off x="6826053" y="1169042"/>
            <a:ext cx="260669" cy="1620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and white text on a blue background&#10;&#10;Description automatically generated">
            <a:extLst>
              <a:ext uri="{FF2B5EF4-FFF2-40B4-BE49-F238E27FC236}">
                <a16:creationId xmlns:a16="http://schemas.microsoft.com/office/drawing/2014/main" id="{D8DE7139-42B9-1C83-C159-802C49006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876"/>
          <a:stretch/>
        </p:blipFill>
        <p:spPr>
          <a:xfrm>
            <a:off x="7130013" y="1572081"/>
            <a:ext cx="4580559" cy="1936145"/>
          </a:xfrm>
          <a:prstGeom prst="rect">
            <a:avLst/>
          </a:prstGeom>
        </p:spPr>
      </p:pic>
      <p:pic>
        <p:nvPicPr>
          <p:cNvPr id="28" name="Picture 27" descr="A blue and white text on a blue background&#10;&#10;Description automatically generated">
            <a:extLst>
              <a:ext uri="{FF2B5EF4-FFF2-40B4-BE49-F238E27FC236}">
                <a16:creationId xmlns:a16="http://schemas.microsoft.com/office/drawing/2014/main" id="{5CEB1133-97E1-42B5-D897-14CCABCBC3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77"/>
          <a:stretch/>
        </p:blipFill>
        <p:spPr>
          <a:xfrm>
            <a:off x="8344722" y="3507915"/>
            <a:ext cx="2151141" cy="1936145"/>
          </a:xfrm>
          <a:prstGeom prst="rect">
            <a:avLst/>
          </a:prstGeom>
        </p:spPr>
      </p:pic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6D64954B-35B1-E881-29B9-D476F941BF4B}"/>
              </a:ext>
            </a:extLst>
          </p:cNvPr>
          <p:cNvSpPr/>
          <p:nvPr/>
        </p:nvSpPr>
        <p:spPr>
          <a:xfrm>
            <a:off x="6676217" y="5034199"/>
            <a:ext cx="3819646" cy="946391"/>
          </a:xfrm>
          <a:prstGeom prst="wedgeRoundRectCallout">
            <a:avLst>
              <a:gd name="adj1" fmla="val -6288"/>
              <a:gd name="adj2" fmla="val -76926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Robustness of Foundation Model Vision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591AAA-1ED5-6710-BE12-44F28B0C9FFC}"/>
              </a:ext>
            </a:extLst>
          </p:cNvPr>
          <p:cNvSpPr txBox="1"/>
          <p:nvPr/>
        </p:nvSpPr>
        <p:spPr>
          <a:xfrm>
            <a:off x="180473" y="6333765"/>
            <a:ext cx="1183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en-US" sz="1000" dirty="0" err="1"/>
              <a:t>Bommasani</a:t>
            </a:r>
            <a:r>
              <a:rPr lang="en-US" sz="1000" dirty="0"/>
              <a:t>, Rishi, Drew A. Hudson, Ehsan </a:t>
            </a:r>
            <a:r>
              <a:rPr lang="en-US" sz="1000" dirty="0" err="1"/>
              <a:t>Adeli</a:t>
            </a:r>
            <a:r>
              <a:rPr lang="en-US" sz="1000" dirty="0"/>
              <a:t>, Russ Altman, Simran Arora, Sydney von </a:t>
            </a:r>
            <a:r>
              <a:rPr lang="en-US" sz="1000" dirty="0" err="1"/>
              <a:t>Arx</a:t>
            </a:r>
            <a:r>
              <a:rPr lang="en-US" sz="1000" dirty="0"/>
              <a:t>, Michael S. Bernstein et al. "</a:t>
            </a:r>
            <a:r>
              <a:rPr lang="en-US" sz="1000" dirty="0">
                <a:solidFill>
                  <a:srgbClr val="0070C0"/>
                </a:solidFill>
              </a:rPr>
              <a:t>On the opportunities and risks of foundation models</a:t>
            </a:r>
            <a:r>
              <a:rPr lang="en-US" sz="1000" dirty="0"/>
              <a:t>." </a:t>
            </a:r>
            <a:r>
              <a:rPr lang="en-US" sz="1000" dirty="0" err="1"/>
              <a:t>arXiv</a:t>
            </a:r>
            <a:r>
              <a:rPr lang="en-US" sz="1000" dirty="0"/>
              <a:t> preprint arXiv:2108.07258 (2021). </a:t>
            </a:r>
          </a:p>
          <a:p>
            <a:pPr marL="171450" indent="-171450">
              <a:buFont typeface="Wingdings" pitchFamily="2" charset="2"/>
              <a:buChar char="q"/>
            </a:pPr>
            <a:r>
              <a:rPr lang="en-US" sz="1000" dirty="0"/>
              <a:t>Zhuang, </a:t>
            </a:r>
            <a:r>
              <a:rPr lang="en-US" sz="1000" dirty="0" err="1"/>
              <a:t>Weiming</a:t>
            </a:r>
            <a:r>
              <a:rPr lang="en-US" sz="1000" dirty="0"/>
              <a:t>, Chen Chen, and </a:t>
            </a:r>
            <a:r>
              <a:rPr lang="en-US" sz="1000" dirty="0" err="1"/>
              <a:t>Lingjuan</a:t>
            </a:r>
            <a:r>
              <a:rPr lang="en-US" sz="1000" dirty="0"/>
              <a:t> </a:t>
            </a:r>
            <a:r>
              <a:rPr lang="en-US" sz="1000" dirty="0" err="1"/>
              <a:t>Lyu</a:t>
            </a:r>
            <a:r>
              <a:rPr lang="en-US" sz="1000" dirty="0"/>
              <a:t>. "</a:t>
            </a:r>
            <a:r>
              <a:rPr lang="en-US" sz="1000" dirty="0">
                <a:solidFill>
                  <a:srgbClr val="0070C0"/>
                </a:solidFill>
              </a:rPr>
              <a:t>When foundation model meets federated learning: Motivations, challenges, and future directions</a:t>
            </a:r>
            <a:r>
              <a:rPr lang="en-US" sz="1000" dirty="0"/>
              <a:t>." </a:t>
            </a:r>
            <a:r>
              <a:rPr lang="en-US" sz="1000" dirty="0" err="1"/>
              <a:t>arXiv</a:t>
            </a:r>
            <a:r>
              <a:rPr lang="en-US" sz="1000" dirty="0"/>
              <a:t> preprint arXiv:2306.15546 (2023). </a:t>
            </a:r>
          </a:p>
        </p:txBody>
      </p:sp>
    </p:spTree>
    <p:extLst>
      <p:ext uri="{BB962C8B-B14F-4D97-AF65-F5344CB8AC3E}">
        <p14:creationId xmlns:p14="http://schemas.microsoft.com/office/powerpoint/2010/main" val="728706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Application Areas of Meta-Learning</a:t>
            </a: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7649887" y="2152892"/>
            <a:ext cx="4476539" cy="3051876"/>
          </a:xfrm>
          <a:custGeom>
            <a:avLst/>
            <a:gdLst>
              <a:gd name="connsiteX0" fmla="*/ 0 w 4476539"/>
              <a:gd name="connsiteY0" fmla="*/ 94791 h 3051876"/>
              <a:gd name="connsiteX1" fmla="*/ 94791 w 4476539"/>
              <a:gd name="connsiteY1" fmla="*/ 0 h 3051876"/>
              <a:gd name="connsiteX2" fmla="*/ 716400 w 4476539"/>
              <a:gd name="connsiteY2" fmla="*/ 0 h 3051876"/>
              <a:gd name="connsiteX3" fmla="*/ 1209400 w 4476539"/>
              <a:gd name="connsiteY3" fmla="*/ 0 h 3051876"/>
              <a:gd name="connsiteX4" fmla="*/ 1659530 w 4476539"/>
              <a:gd name="connsiteY4" fmla="*/ 0 h 3051876"/>
              <a:gd name="connsiteX5" fmla="*/ 2238270 w 4476539"/>
              <a:gd name="connsiteY5" fmla="*/ 0 h 3051876"/>
              <a:gd name="connsiteX6" fmla="*/ 2731270 w 4476539"/>
              <a:gd name="connsiteY6" fmla="*/ 0 h 3051876"/>
              <a:gd name="connsiteX7" fmla="*/ 3352878 w 4476539"/>
              <a:gd name="connsiteY7" fmla="*/ 0 h 3051876"/>
              <a:gd name="connsiteX8" fmla="*/ 3803009 w 4476539"/>
              <a:gd name="connsiteY8" fmla="*/ 0 h 3051876"/>
              <a:gd name="connsiteX9" fmla="*/ 4381748 w 4476539"/>
              <a:gd name="connsiteY9" fmla="*/ 0 h 3051876"/>
              <a:gd name="connsiteX10" fmla="*/ 4476539 w 4476539"/>
              <a:gd name="connsiteY10" fmla="*/ 94791 h 3051876"/>
              <a:gd name="connsiteX11" fmla="*/ 4476539 w 4476539"/>
              <a:gd name="connsiteY11" fmla="*/ 667250 h 3051876"/>
              <a:gd name="connsiteX12" fmla="*/ 4476539 w 4476539"/>
              <a:gd name="connsiteY12" fmla="*/ 1211086 h 3051876"/>
              <a:gd name="connsiteX13" fmla="*/ 4476539 w 4476539"/>
              <a:gd name="connsiteY13" fmla="*/ 1840790 h 3051876"/>
              <a:gd name="connsiteX14" fmla="*/ 4476539 w 4476539"/>
              <a:gd name="connsiteY14" fmla="*/ 2470495 h 3051876"/>
              <a:gd name="connsiteX15" fmla="*/ 4476539 w 4476539"/>
              <a:gd name="connsiteY15" fmla="*/ 2957085 h 3051876"/>
              <a:gd name="connsiteX16" fmla="*/ 4381748 w 4476539"/>
              <a:gd name="connsiteY16" fmla="*/ 3051876 h 3051876"/>
              <a:gd name="connsiteX17" fmla="*/ 3803009 w 4476539"/>
              <a:gd name="connsiteY17" fmla="*/ 3051876 h 3051876"/>
              <a:gd name="connsiteX18" fmla="*/ 3395748 w 4476539"/>
              <a:gd name="connsiteY18" fmla="*/ 3051876 h 3051876"/>
              <a:gd name="connsiteX19" fmla="*/ 2945617 w 4476539"/>
              <a:gd name="connsiteY19" fmla="*/ 3051876 h 3051876"/>
              <a:gd name="connsiteX20" fmla="*/ 2324009 w 4476539"/>
              <a:gd name="connsiteY20" fmla="*/ 3051876 h 3051876"/>
              <a:gd name="connsiteX21" fmla="*/ 1788139 w 4476539"/>
              <a:gd name="connsiteY21" fmla="*/ 3051876 h 3051876"/>
              <a:gd name="connsiteX22" fmla="*/ 1338009 w 4476539"/>
              <a:gd name="connsiteY22" fmla="*/ 3051876 h 3051876"/>
              <a:gd name="connsiteX23" fmla="*/ 802139 w 4476539"/>
              <a:gd name="connsiteY23" fmla="*/ 3051876 h 3051876"/>
              <a:gd name="connsiteX24" fmla="*/ 94791 w 4476539"/>
              <a:gd name="connsiteY24" fmla="*/ 3051876 h 3051876"/>
              <a:gd name="connsiteX25" fmla="*/ 0 w 4476539"/>
              <a:gd name="connsiteY25" fmla="*/ 2957085 h 3051876"/>
              <a:gd name="connsiteX26" fmla="*/ 0 w 4476539"/>
              <a:gd name="connsiteY26" fmla="*/ 2327380 h 3051876"/>
              <a:gd name="connsiteX27" fmla="*/ 0 w 4476539"/>
              <a:gd name="connsiteY27" fmla="*/ 1726299 h 3051876"/>
              <a:gd name="connsiteX28" fmla="*/ 0 w 4476539"/>
              <a:gd name="connsiteY28" fmla="*/ 1211086 h 3051876"/>
              <a:gd name="connsiteX29" fmla="*/ 0 w 4476539"/>
              <a:gd name="connsiteY29" fmla="*/ 610004 h 3051876"/>
              <a:gd name="connsiteX30" fmla="*/ 0 w 4476539"/>
              <a:gd name="connsiteY30" fmla="*/ 94791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476539" h="3051876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42201" y="-113"/>
                  <a:pt x="495147" y="54104"/>
                  <a:pt x="716400" y="0"/>
                </a:cubicBezTo>
                <a:cubicBezTo>
                  <a:pt x="937653" y="-54104"/>
                  <a:pt x="1003767" y="38876"/>
                  <a:pt x="1209400" y="0"/>
                </a:cubicBezTo>
                <a:cubicBezTo>
                  <a:pt x="1415033" y="-38876"/>
                  <a:pt x="1456118" y="29464"/>
                  <a:pt x="1659530" y="0"/>
                </a:cubicBezTo>
                <a:cubicBezTo>
                  <a:pt x="1862942" y="-29464"/>
                  <a:pt x="1984421" y="23915"/>
                  <a:pt x="2238270" y="0"/>
                </a:cubicBezTo>
                <a:cubicBezTo>
                  <a:pt x="2492119" y="-23915"/>
                  <a:pt x="2487567" y="50863"/>
                  <a:pt x="2731270" y="0"/>
                </a:cubicBezTo>
                <a:cubicBezTo>
                  <a:pt x="2974973" y="-50863"/>
                  <a:pt x="3173776" y="16056"/>
                  <a:pt x="3352878" y="0"/>
                </a:cubicBezTo>
                <a:cubicBezTo>
                  <a:pt x="3531980" y="-16056"/>
                  <a:pt x="3585052" y="41154"/>
                  <a:pt x="3803009" y="0"/>
                </a:cubicBezTo>
                <a:cubicBezTo>
                  <a:pt x="4020966" y="-41154"/>
                  <a:pt x="4265371" y="8181"/>
                  <a:pt x="4381748" y="0"/>
                </a:cubicBezTo>
                <a:cubicBezTo>
                  <a:pt x="4445265" y="2684"/>
                  <a:pt x="4470167" y="41408"/>
                  <a:pt x="4476539" y="94791"/>
                </a:cubicBezTo>
                <a:cubicBezTo>
                  <a:pt x="4527384" y="269320"/>
                  <a:pt x="4471259" y="415561"/>
                  <a:pt x="4476539" y="667250"/>
                </a:cubicBezTo>
                <a:cubicBezTo>
                  <a:pt x="4481819" y="918939"/>
                  <a:pt x="4476294" y="993578"/>
                  <a:pt x="4476539" y="1211086"/>
                </a:cubicBezTo>
                <a:cubicBezTo>
                  <a:pt x="4476784" y="1428594"/>
                  <a:pt x="4430451" y="1655725"/>
                  <a:pt x="4476539" y="1840790"/>
                </a:cubicBezTo>
                <a:cubicBezTo>
                  <a:pt x="4522627" y="2025855"/>
                  <a:pt x="4424029" y="2280404"/>
                  <a:pt x="4476539" y="2470495"/>
                </a:cubicBezTo>
                <a:cubicBezTo>
                  <a:pt x="4529049" y="2660586"/>
                  <a:pt x="4454776" y="2756327"/>
                  <a:pt x="4476539" y="2957085"/>
                </a:cubicBezTo>
                <a:cubicBezTo>
                  <a:pt x="4473622" y="3006689"/>
                  <a:pt x="4431806" y="3048446"/>
                  <a:pt x="4381748" y="3051876"/>
                </a:cubicBezTo>
                <a:cubicBezTo>
                  <a:pt x="4184389" y="3111294"/>
                  <a:pt x="3981524" y="3000107"/>
                  <a:pt x="3803009" y="3051876"/>
                </a:cubicBezTo>
                <a:cubicBezTo>
                  <a:pt x="3624494" y="3103645"/>
                  <a:pt x="3489895" y="3036045"/>
                  <a:pt x="3395748" y="3051876"/>
                </a:cubicBezTo>
                <a:cubicBezTo>
                  <a:pt x="3301601" y="3067707"/>
                  <a:pt x="3095488" y="3007405"/>
                  <a:pt x="2945617" y="3051876"/>
                </a:cubicBezTo>
                <a:cubicBezTo>
                  <a:pt x="2795746" y="3096347"/>
                  <a:pt x="2500034" y="3019821"/>
                  <a:pt x="2324009" y="3051876"/>
                </a:cubicBezTo>
                <a:cubicBezTo>
                  <a:pt x="2147984" y="3083931"/>
                  <a:pt x="1993532" y="3044076"/>
                  <a:pt x="1788139" y="3051876"/>
                </a:cubicBezTo>
                <a:cubicBezTo>
                  <a:pt x="1582746" y="3059676"/>
                  <a:pt x="1490585" y="3034270"/>
                  <a:pt x="1338009" y="3051876"/>
                </a:cubicBezTo>
                <a:cubicBezTo>
                  <a:pt x="1185433" y="3069482"/>
                  <a:pt x="1043082" y="2995010"/>
                  <a:pt x="802139" y="3051876"/>
                </a:cubicBezTo>
                <a:cubicBezTo>
                  <a:pt x="561196" y="3108742"/>
                  <a:pt x="342521" y="2967770"/>
                  <a:pt x="94791" y="3051876"/>
                </a:cubicBezTo>
                <a:cubicBezTo>
                  <a:pt x="43915" y="3047337"/>
                  <a:pt x="4493" y="3014296"/>
                  <a:pt x="0" y="2957085"/>
                </a:cubicBezTo>
                <a:cubicBezTo>
                  <a:pt x="-23290" y="2722434"/>
                  <a:pt x="8704" y="2474331"/>
                  <a:pt x="0" y="2327380"/>
                </a:cubicBezTo>
                <a:cubicBezTo>
                  <a:pt x="-8704" y="2180429"/>
                  <a:pt x="12680" y="1877424"/>
                  <a:pt x="0" y="1726299"/>
                </a:cubicBezTo>
                <a:cubicBezTo>
                  <a:pt x="-12680" y="1575174"/>
                  <a:pt x="12066" y="1331921"/>
                  <a:pt x="0" y="1211086"/>
                </a:cubicBezTo>
                <a:cubicBezTo>
                  <a:pt x="-12066" y="1090251"/>
                  <a:pt x="29548" y="822248"/>
                  <a:pt x="0" y="610004"/>
                </a:cubicBezTo>
                <a:cubicBezTo>
                  <a:pt x="-29548" y="397760"/>
                  <a:pt x="22550" y="351694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5000F8D-CDED-2F76-73FB-B46A201C7F24}"/>
              </a:ext>
            </a:extLst>
          </p:cNvPr>
          <p:cNvSpPr/>
          <p:nvPr/>
        </p:nvSpPr>
        <p:spPr>
          <a:xfrm>
            <a:off x="7183710" y="5426768"/>
            <a:ext cx="4942716" cy="432158"/>
          </a:xfrm>
          <a:prstGeom prst="wedgeRoundRectCallout">
            <a:avLst>
              <a:gd name="adj1" fmla="val -8332"/>
              <a:gd name="adj2" fmla="val -950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ways in which meta-learning can be exploited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326C8AC-CCB6-4C51-D8E7-BE707811936B}"/>
              </a:ext>
            </a:extLst>
          </p:cNvPr>
          <p:cNvSpPr/>
          <p:nvPr/>
        </p:nvSpPr>
        <p:spPr>
          <a:xfrm>
            <a:off x="180470" y="777073"/>
            <a:ext cx="8358049" cy="805916"/>
          </a:xfrm>
          <a:prstGeom prst="wedgeRoundRectCallout">
            <a:avLst>
              <a:gd name="adj1" fmla="val 78112"/>
              <a:gd name="adj2" fmla="val 364088"/>
              <a:gd name="adj3" fmla="val 16667"/>
            </a:avLst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Analogous to the case in domain-shift, train the learning algorithm for robustness by defining a meta-loss in terms of performance under adversarial attack.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C03C6F-C7B4-BBD6-1852-CD8F9A164896}"/>
              </a:ext>
            </a:extLst>
          </p:cNvPr>
          <p:cNvSpPr/>
          <p:nvPr/>
        </p:nvSpPr>
        <p:spPr>
          <a:xfrm>
            <a:off x="180472" y="6080927"/>
            <a:ext cx="11831053" cy="65213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 err="1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Adversarially</a:t>
            </a:r>
            <a:r>
              <a:rPr lang="en-US" sz="1600" i="1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robust few-shot learning: A meta-learning approach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</a:t>
            </a:r>
            <a:r>
              <a:rPr lang="en-US" sz="1600" kern="100" dirty="0" err="1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NeurIPS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2020. meta learn loss  </a:t>
            </a: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"Adversarial meta-learning." </a:t>
            </a:r>
            <a:r>
              <a:rPr lang="en-US" sz="1600" kern="100" dirty="0" err="1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preprint arXiv:1806.03316 (2018). 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30012977-FD05-0404-E1F9-4B3EF39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7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Application Areas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Few-shot Learning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quickly adapt to new tasks with minimal training data by leveraging knowledge from related tasks.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quickly adapt to new environments or tasks in scenarios where an agent needs to learn optimal policies efficiently in different but related settings.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u="none" strike="noStrike" dirty="0">
                <a:effectLst/>
                <a:latin typeface="Söhne"/>
              </a:rPr>
              <a:t>Hyperparameter Optimization</a:t>
            </a:r>
            <a:r>
              <a:rPr lang="en-US" sz="2000" dirty="0">
                <a:latin typeface="Söhne"/>
              </a:rPr>
              <a:t>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reduce the computational cost and time involved in hyperparameter tuning by learning the best hyperparameter settings across different tasks.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Neural Architecture search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speed up the process of finding optimal neural network architectures by learning which architectures perform well across different tasks. </a:t>
            </a:r>
          </a:p>
        </p:txBody>
      </p:sp>
    </p:spTree>
    <p:extLst>
      <p:ext uri="{BB962C8B-B14F-4D97-AF65-F5344CB8AC3E}">
        <p14:creationId xmlns:p14="http://schemas.microsoft.com/office/powerpoint/2010/main" val="136075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Related work that take robustness as a meta-learning object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Robustness to adversarial attack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 (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 Query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."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NeurIPS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2020, define a meta-loss considering adversarial attacks.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."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preprint arXiv:1806.03316 (2018).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Robustness to domain shift: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Feature-critic networks for heterogeneous domain generalization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ICML, 2019,   set loss as meta knowledge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Metareg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Towards domain generalization using meta-regularization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NeurIPS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2018, set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regularizer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meta knowledge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Cross-Domain Few-Shot Classification via Learned Feature-Wise Transformation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ICLR, 2020, set noise augmentation as meta knowledge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Robustness to label noise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to learn from noisy labeled data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CVPR, 2019.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Meta-weight-net: Learning an explicit mapping for sample weighting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NeurIPS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2019.</a:t>
            </a:r>
          </a:p>
        </p:txBody>
      </p:sp>
    </p:spTree>
    <p:extLst>
      <p:ext uri="{BB962C8B-B14F-4D97-AF65-F5344CB8AC3E}">
        <p14:creationId xmlns:p14="http://schemas.microsoft.com/office/powerpoint/2010/main" val="2490778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489649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Previous work on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robust neural networks for image classification requires large training sets and computationally expensive training procedures.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Few-shot learning methods are highly vulnerable to adversarial examples.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problem this work solved: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Produce networks which both perform well at few-shot classification tasks and are robust to adversarial examples.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Core Idea: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Propose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 Querying (AQ)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producing </a:t>
            </a:r>
            <a:r>
              <a:rPr lang="en-US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robust meta-learners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165E00-D66E-C481-2C22-052E9073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79" y="727325"/>
            <a:ext cx="7066546" cy="2716639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7592667-BFC9-ACD8-D1F8-BEA171B9C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79" y="3450414"/>
            <a:ext cx="7066546" cy="3166613"/>
          </a:xfrm>
          <a:prstGeom prst="rect">
            <a:avLst/>
          </a:prstGeom>
        </p:spPr>
      </p:pic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6DFAEE-2A19-DA3D-66EA-D48A075835AE}"/>
              </a:ext>
            </a:extLst>
          </p:cNvPr>
          <p:cNvSpPr/>
          <p:nvPr/>
        </p:nvSpPr>
        <p:spPr>
          <a:xfrm>
            <a:off x="5924084" y="3556660"/>
            <a:ext cx="1557371" cy="204850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CEDBCC-6ACA-DBEA-EDC9-A63CC851158B}"/>
              </a:ext>
            </a:extLst>
          </p:cNvPr>
          <p:cNvSpPr/>
          <p:nvPr/>
        </p:nvSpPr>
        <p:spPr>
          <a:xfrm>
            <a:off x="5995334" y="827149"/>
            <a:ext cx="2091762" cy="206003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CF620C-9434-9FE4-99D2-DC619E206D24}"/>
              </a:ext>
            </a:extLst>
          </p:cNvPr>
          <p:cNvSpPr/>
          <p:nvPr/>
        </p:nvSpPr>
        <p:spPr>
          <a:xfrm>
            <a:off x="5517096" y="5120640"/>
            <a:ext cx="6494429" cy="573024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631C35E-3367-224B-C473-2A76E5AF53BD}"/>
              </a:ext>
            </a:extLst>
          </p:cNvPr>
          <p:cNvSpPr/>
          <p:nvPr/>
        </p:nvSpPr>
        <p:spPr>
          <a:xfrm>
            <a:off x="10607040" y="4508703"/>
            <a:ext cx="1404484" cy="306327"/>
          </a:xfrm>
          <a:prstGeom prst="wedgeRoundRectCallout">
            <a:avLst>
              <a:gd name="adj1" fmla="val -10226"/>
              <a:gd name="adj2" fmla="val 1494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Adversarial sample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994727E-BE40-ACFD-57B1-A0D76B4C0EF5}"/>
              </a:ext>
            </a:extLst>
          </p:cNvPr>
          <p:cNvSpPr/>
          <p:nvPr/>
        </p:nvSpPr>
        <p:spPr>
          <a:xfrm>
            <a:off x="10962639" y="5720155"/>
            <a:ext cx="1048885" cy="306327"/>
          </a:xfrm>
          <a:prstGeom prst="wedgeRoundRectCallout">
            <a:avLst>
              <a:gd name="adj1" fmla="val -996"/>
              <a:gd name="adj2" fmla="val -1433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Clean sample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7AFFF16-EC7E-ABC2-058A-2F10DB0B90BD}"/>
              </a:ext>
            </a:extLst>
          </p:cNvPr>
          <p:cNvSpPr/>
          <p:nvPr/>
        </p:nvSpPr>
        <p:spPr>
          <a:xfrm>
            <a:off x="7225823" y="2167245"/>
            <a:ext cx="715019" cy="22503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136EEE-AA5F-1AF7-7D9D-5D3461D7A16A}"/>
              </a:ext>
            </a:extLst>
          </p:cNvPr>
          <p:cNvSpPr/>
          <p:nvPr/>
        </p:nvSpPr>
        <p:spPr>
          <a:xfrm>
            <a:off x="7631457" y="2748037"/>
            <a:ext cx="715019" cy="22503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5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4884823" cy="547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Core Idea: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Expose the model to adversarial attacks during the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step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meta-learning. 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algorithm-agnostic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method produces a robust feature extractor.</a:t>
                </a: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Meta-Objective: 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Few (5)-shot image classification task</a:t>
                </a: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Dataset: 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Omniglot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Mini-ImageNet, CIFAR-FS.</a:t>
                </a: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Metric: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Natural accuracy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Robust accuracy (20-step PGD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= 8/255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Code: </a:t>
                </a:r>
                <a:r>
                  <a:rPr lang="en-US" sz="1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https://</a:t>
                </a:r>
                <a:r>
                  <a:rPr lang="en-US" sz="1400" dirty="0" err="1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github.com</a:t>
                </a:r>
                <a:r>
                  <a:rPr lang="en-US" sz="1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lang="en-US" sz="1400" dirty="0" err="1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goldblum</a:t>
                </a:r>
                <a:r>
                  <a:rPr lang="en-US" sz="1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lang="en-US" sz="1400" dirty="0" err="1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AdversarialQuerying</a:t>
                </a:r>
                <a:r>
                  <a:rPr lang="en-US" sz="1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4884823" cy="5478423"/>
              </a:xfrm>
              <a:prstGeom prst="rect">
                <a:avLst/>
              </a:prstGeom>
              <a:blipFill>
                <a:blip r:embed="rId3"/>
                <a:stretch>
                  <a:fillRect l="-1039" t="-694" b="-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7C9C3B-E630-EB0A-3177-3C0DB75ACDC1}"/>
              </a:ext>
            </a:extLst>
          </p:cNvPr>
          <p:cNvSpPr/>
          <p:nvPr/>
        </p:nvSpPr>
        <p:spPr>
          <a:xfrm>
            <a:off x="5931243" y="825200"/>
            <a:ext cx="6080281" cy="2046053"/>
          </a:xfrm>
          <a:prstGeom prst="roundRect">
            <a:avLst>
              <a:gd name="adj" fmla="val 4934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A typical meta-learning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episode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involves the following steps: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Task Sampling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Randomly select a task from the task distribution.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Data Splitting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Divide the task's dataset into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support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(train) set and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query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(validation)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Training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Train the model using the support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Evaluation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Perturb </a:t>
            </a:r>
            <a:r>
              <a:rPr lang="en-US" sz="1600" dirty="0">
                <a:solidFill>
                  <a:srgbClr val="C00000"/>
                </a:solidFill>
                <a:latin typeface="Söhne"/>
              </a:rPr>
              <a:t>query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data to </a:t>
            </a:r>
            <a:r>
              <a:rPr lang="en-US" sz="1600" dirty="0">
                <a:solidFill>
                  <a:srgbClr val="C00000"/>
                </a:solidFill>
                <a:latin typeface="Söhne"/>
              </a:rPr>
              <a:t>maximize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query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loss</a:t>
            </a:r>
            <a:endParaRPr lang="en-US" sz="1600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Backpropagate to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minimize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query loss to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update meta model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CFCB62F-8A00-CAC2-F9AF-06F075D42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79" y="3450414"/>
            <a:ext cx="7066546" cy="3166613"/>
          </a:xfrm>
          <a:prstGeom prst="rect">
            <a:avLst/>
          </a:prstGeom>
        </p:spPr>
      </p:pic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E5B410-6D68-8633-1C88-F4517410F1D7}"/>
              </a:ext>
            </a:extLst>
          </p:cNvPr>
          <p:cNvSpPr/>
          <p:nvPr/>
        </p:nvSpPr>
        <p:spPr>
          <a:xfrm>
            <a:off x="5924084" y="3556660"/>
            <a:ext cx="1557371" cy="204850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F87BFC-50B8-36F9-C0E9-015DCCED7CE2}"/>
              </a:ext>
            </a:extLst>
          </p:cNvPr>
          <p:cNvSpPr/>
          <p:nvPr/>
        </p:nvSpPr>
        <p:spPr>
          <a:xfrm>
            <a:off x="5517096" y="5120640"/>
            <a:ext cx="6494429" cy="573024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2E542759-A639-73CC-6B53-02416EA4FF8B}"/>
              </a:ext>
            </a:extLst>
          </p:cNvPr>
          <p:cNvSpPr/>
          <p:nvPr/>
        </p:nvSpPr>
        <p:spPr>
          <a:xfrm>
            <a:off x="10607040" y="4508703"/>
            <a:ext cx="1404484" cy="306327"/>
          </a:xfrm>
          <a:prstGeom prst="wedgeRoundRectCallout">
            <a:avLst>
              <a:gd name="adj1" fmla="val -10226"/>
              <a:gd name="adj2" fmla="val 1494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Adversarial sample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371242-05B8-2116-99AE-CC6E38627AF7}"/>
              </a:ext>
            </a:extLst>
          </p:cNvPr>
          <p:cNvCxnSpPr>
            <a:cxnSpLocks/>
          </p:cNvCxnSpPr>
          <p:nvPr/>
        </p:nvCxnSpPr>
        <p:spPr>
          <a:xfrm>
            <a:off x="4130040" y="1862097"/>
            <a:ext cx="1801203" cy="38104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E4C10D9-2A8F-22DE-2610-D01017568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037" y="5756443"/>
            <a:ext cx="3025199" cy="5105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FAAA7B2-DDEE-A7B5-4A10-A0ADF814EAC9}"/>
              </a:ext>
            </a:extLst>
          </p:cNvPr>
          <p:cNvSpPr/>
          <p:nvPr/>
        </p:nvSpPr>
        <p:spPr>
          <a:xfrm>
            <a:off x="5800724" y="2915649"/>
            <a:ext cx="6196511" cy="573024"/>
          </a:xfrm>
          <a:prstGeom prst="roundRect">
            <a:avLst>
              <a:gd name="adj" fmla="val 13389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Meta-objective: find a central parameter vector which, when fine-tuned on support data, minimizes the expected query loss against an attacker.</a:t>
            </a:r>
          </a:p>
        </p:txBody>
      </p:sp>
    </p:spTree>
    <p:extLst>
      <p:ext uri="{BB962C8B-B14F-4D97-AF65-F5344CB8AC3E}">
        <p14:creationId xmlns:p14="http://schemas.microsoft.com/office/powerpoint/2010/main" val="2686569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Meta-Learning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uses SGD to update all parameters, minimizing cross-entropy loss.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R2-D2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closed-form differentiable solver.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MetaOptNet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solver for SVM.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ProtoNet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metric learning aka embedding function-based meta-learning.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attempt at meta-learning for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Designed only for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Computationally expensive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meta-learning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methods are not robust.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While clean-trained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MAML models with adversarial fine-tuning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slightly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they achieve almost no robustness on Mini-ImageNet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querying is more robust than robust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table with numbers and percentages&#10;&#10;Description automatically generated">
            <a:extLst>
              <a:ext uri="{FF2B5EF4-FFF2-40B4-BE49-F238E27FC236}">
                <a16:creationId xmlns:a16="http://schemas.microsoft.com/office/drawing/2014/main" id="{A896053A-EF44-B38C-03F5-168E2CFB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09" y="3680230"/>
            <a:ext cx="5928291" cy="123228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B0012C-D36F-172F-059F-B2E764407B81}"/>
              </a:ext>
            </a:extLst>
          </p:cNvPr>
          <p:cNvCxnSpPr>
            <a:cxnSpLocks/>
          </p:cNvCxnSpPr>
          <p:nvPr/>
        </p:nvCxnSpPr>
        <p:spPr>
          <a:xfrm>
            <a:off x="4243388" y="1485900"/>
            <a:ext cx="2020321" cy="25609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A495EC-132F-3546-7369-FE01D752E11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086350" y="3429000"/>
            <a:ext cx="1177359" cy="86737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6A71FD-D1B3-F3D9-B993-B6930BAEC9E8}"/>
              </a:ext>
            </a:extLst>
          </p:cNvPr>
          <p:cNvCxnSpPr>
            <a:cxnSpLocks/>
          </p:cNvCxnSpPr>
          <p:nvPr/>
        </p:nvCxnSpPr>
        <p:spPr>
          <a:xfrm>
            <a:off x="4794422" y="3707027"/>
            <a:ext cx="1469287" cy="80470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44E3D-64DA-97D8-26BB-AC8AD3D1DB5E}"/>
              </a:ext>
            </a:extLst>
          </p:cNvPr>
          <p:cNvSpPr txBox="1"/>
          <p:nvPr/>
        </p:nvSpPr>
        <p:spPr>
          <a:xfrm>
            <a:off x="8071616" y="3310898"/>
            <a:ext cx="2312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5-shot Mini-ImageNet</a:t>
            </a:r>
          </a:p>
        </p:txBody>
      </p:sp>
    </p:spTree>
    <p:extLst>
      <p:ext uri="{BB962C8B-B14F-4D97-AF65-F5344CB8AC3E}">
        <p14:creationId xmlns:p14="http://schemas.microsoft.com/office/powerpoint/2010/main" val="597290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Meta-Learning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uses SGD to update all parameters, minimizing cross-entropy loss.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R2-D2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closed-form differentiable solver.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MetaOptNet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solver for SVM.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ProtoNet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metric learning aka embedding function-based meta-learning.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attempt at meta-learning for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Designed only for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Computationally expensive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meta-learning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methods are not robust.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While clean-trained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MAML models with adversarial fine-tuning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slightly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they achieve almost no robustness on Mini-ImageNet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querying is more robust than robust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6A71FD-D1B3-F3D9-B993-B6930BAEC9E8}"/>
              </a:ext>
            </a:extLst>
          </p:cNvPr>
          <p:cNvCxnSpPr>
            <a:cxnSpLocks/>
          </p:cNvCxnSpPr>
          <p:nvPr/>
        </p:nvCxnSpPr>
        <p:spPr>
          <a:xfrm flipV="1">
            <a:off x="4357688" y="4386649"/>
            <a:ext cx="1906021" cy="111403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3DC6C4B2-F4F8-69E3-C62D-620C6013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09" y="4120346"/>
            <a:ext cx="5811348" cy="1199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ABC887-CA35-47A7-D660-7EDB6E676BB9}"/>
              </a:ext>
            </a:extLst>
          </p:cNvPr>
          <p:cNvSpPr txBox="1"/>
          <p:nvPr/>
        </p:nvSpPr>
        <p:spPr>
          <a:xfrm>
            <a:off x="7033401" y="3827999"/>
            <a:ext cx="443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5-shot Mini-ImageNet (MI) and CIFAR-FS (FS)</a:t>
            </a:r>
          </a:p>
        </p:txBody>
      </p:sp>
    </p:spTree>
    <p:extLst>
      <p:ext uri="{BB962C8B-B14F-4D97-AF65-F5344CB8AC3E}">
        <p14:creationId xmlns:p14="http://schemas.microsoft.com/office/powerpoint/2010/main" val="938209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Meta-Learning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uses SGD to update all parameters, minimizing cross-entropy loss.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R2-D2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closed-form differentiable solver.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MetaOptNet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solver for SVM.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ProtoNet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metric learning aka embedding function-based meta-learning.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attempt at meta-learning for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Designed only for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Computationally expensive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meta-learning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methods are not robust.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While clean-trained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MAML models with adversarial fine-tuning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slightly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they achieve almost no robustness on Mini-ImageNet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querying is more robust than robust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BC887-CA35-47A7-D660-7EDB6E676BB9}"/>
              </a:ext>
            </a:extLst>
          </p:cNvPr>
          <p:cNvSpPr txBox="1"/>
          <p:nvPr/>
        </p:nvSpPr>
        <p:spPr>
          <a:xfrm>
            <a:off x="7064093" y="3471406"/>
            <a:ext cx="445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Mini-ImageNet (MI) and </a:t>
            </a:r>
            <a:r>
              <a:rPr lang="en-US" dirty="0" err="1">
                <a:effectLst/>
                <a:latin typeface="Helvetica" pitchFamily="2" charset="0"/>
              </a:rPr>
              <a:t>Omniglot</a:t>
            </a:r>
            <a:r>
              <a:rPr lang="en-US" i="1" dirty="0">
                <a:effectLst/>
                <a:latin typeface="Helvetica" pitchFamily="2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521FB5A-793F-D33D-5525-BA41356CB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53" y="3840049"/>
            <a:ext cx="4767891" cy="14662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660F6-06C0-17DE-53CF-9150F5347A26}"/>
              </a:ext>
            </a:extLst>
          </p:cNvPr>
          <p:cNvCxnSpPr>
            <a:cxnSpLocks/>
          </p:cNvCxnSpPr>
          <p:nvPr/>
        </p:nvCxnSpPr>
        <p:spPr>
          <a:xfrm flipV="1">
            <a:off x="7384577" y="5317245"/>
            <a:ext cx="3379594" cy="54609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79166E-C4B3-BBBE-1248-405CFFDF10B6}"/>
              </a:ext>
            </a:extLst>
          </p:cNvPr>
          <p:cNvCxnSpPr>
            <a:cxnSpLocks/>
          </p:cNvCxnSpPr>
          <p:nvPr/>
        </p:nvCxnSpPr>
        <p:spPr>
          <a:xfrm flipH="1" flipV="1">
            <a:off x="10052141" y="5317245"/>
            <a:ext cx="1424060" cy="54609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13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Meta-Learning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uses SGD to update all parameters, minimizing cross-entropy loss.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R2-D2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closed-form differentiable solver.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MetaOptNet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solver for SVM.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ProtoNet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metric learning aka embedding function-based meta-learning.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attempt at meta-learning for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Designed only for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Computationally expensive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meta-learning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methods are not robust.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While clean-trained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MAML models with adversarial fine-tuning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slightly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they achieve almost no robustness on Mini-ImageNet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AQ is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20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trained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models.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BC887-CA35-47A7-D660-7EDB6E676BB9}"/>
              </a:ext>
            </a:extLst>
          </p:cNvPr>
          <p:cNvSpPr txBox="1"/>
          <p:nvPr/>
        </p:nvSpPr>
        <p:spPr>
          <a:xfrm>
            <a:off x="7064093" y="3471406"/>
            <a:ext cx="226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5-shot Mini-ImageNet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660F6-06C0-17DE-53CF-9150F5347A26}"/>
              </a:ext>
            </a:extLst>
          </p:cNvPr>
          <p:cNvCxnSpPr>
            <a:cxnSpLocks/>
          </p:cNvCxnSpPr>
          <p:nvPr/>
        </p:nvCxnSpPr>
        <p:spPr>
          <a:xfrm flipV="1">
            <a:off x="4529522" y="5306325"/>
            <a:ext cx="2534571" cy="12508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table with numbers and a number of people&#10;&#10;Description automatically generated">
            <a:extLst>
              <a:ext uri="{FF2B5EF4-FFF2-40B4-BE49-F238E27FC236}">
                <a16:creationId xmlns:a16="http://schemas.microsoft.com/office/drawing/2014/main" id="{E141E53E-4533-CEED-F861-AC9AE6B35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5"/>
          <a:stretch/>
        </p:blipFill>
        <p:spPr>
          <a:xfrm>
            <a:off x="5353141" y="3840049"/>
            <a:ext cx="6723529" cy="14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Interpretation: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Why attack query data instead of support data?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Minimizing loss on adversarial query data moves the parameter vector toward a network with high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test accuracy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Attacking support data but not query data can be seen as maximizing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test accuracy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fine-tuned in a robust manner, but since we want to maximize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test accuracy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this would be inappropriate.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Should we attack both query and support data?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One reason to perturb only query data is computational efficiency.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Iif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attacking support data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inner loop of training enable improve d robust performance?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attacking the support data during the inner loop of meta-learning does not improve performance over adversarial querying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table with numbers and percentages&#10;&#10;Description automatically generated">
            <a:extLst>
              <a:ext uri="{FF2B5EF4-FFF2-40B4-BE49-F238E27FC236}">
                <a16:creationId xmlns:a16="http://schemas.microsoft.com/office/drawing/2014/main" id="{ED63C5F5-6A9F-72BC-B834-1937E444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5185143"/>
            <a:ext cx="7772400" cy="14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0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Security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omputer security application&#10;&#10;Description automatically generated">
            <a:extLst>
              <a:ext uri="{FF2B5EF4-FFF2-40B4-BE49-F238E27FC236}">
                <a16:creationId xmlns:a16="http://schemas.microsoft.com/office/drawing/2014/main" id="{6656FEB2-0D56-8177-94FB-B7DEB24A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23" y="877410"/>
            <a:ext cx="6480923" cy="5218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C56672-1B83-8CB7-4E5F-29D1F2BF36C7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https://sec-deadlines.github.io</a:t>
            </a:r>
            <a:r>
              <a:rPr lang="en-US" dirty="0"/>
              <a:t>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AC3C6A-36C1-0341-0A1A-2FECE2322303}"/>
              </a:ext>
            </a:extLst>
          </p:cNvPr>
          <p:cNvSpPr/>
          <p:nvPr/>
        </p:nvSpPr>
        <p:spPr>
          <a:xfrm>
            <a:off x="278223" y="3611301"/>
            <a:ext cx="6480923" cy="69448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154E55-11FA-F2EA-FD58-F418B2DC3D54}"/>
              </a:ext>
            </a:extLst>
          </p:cNvPr>
          <p:cNvGrpSpPr/>
          <p:nvPr/>
        </p:nvGrpSpPr>
        <p:grpSpPr>
          <a:xfrm>
            <a:off x="6933233" y="1446835"/>
            <a:ext cx="4974119" cy="4575650"/>
            <a:chOff x="6933233" y="1446835"/>
            <a:chExt cx="4974119" cy="457565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08999BA-3CF7-1004-84F7-928F09B3D46C}"/>
                </a:ext>
              </a:extLst>
            </p:cNvPr>
            <p:cNvSpPr/>
            <p:nvPr/>
          </p:nvSpPr>
          <p:spPr>
            <a:xfrm>
              <a:off x="6933233" y="1446835"/>
              <a:ext cx="4974119" cy="4575650"/>
            </a:xfrm>
            <a:prstGeom prst="roundRect">
              <a:avLst>
                <a:gd name="adj" fmla="val 452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D89799-BB69-2B63-6C18-3F4C12703A00}"/>
                </a:ext>
              </a:extLst>
            </p:cNvPr>
            <p:cNvSpPr txBox="1"/>
            <p:nvPr/>
          </p:nvSpPr>
          <p:spPr>
            <a:xfrm>
              <a:off x="7329284" y="1613945"/>
              <a:ext cx="41820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5"/>
                </a:rPr>
                <a:t>https://www.ieee-security.org/TC/SP2025/</a:t>
              </a:r>
              <a:r>
                <a:rPr lang="en-US" dirty="0"/>
                <a:t> </a:t>
              </a:r>
            </a:p>
          </p:txBody>
        </p:sp>
        <p:pic>
          <p:nvPicPr>
            <p:cNvPr id="20" name="Picture 19" descr="A close-up of a document&#10;&#10;Description automatically generated">
              <a:extLst>
                <a:ext uri="{FF2B5EF4-FFF2-40B4-BE49-F238E27FC236}">
                  <a16:creationId xmlns:a16="http://schemas.microsoft.com/office/drawing/2014/main" id="{A570022B-BFA8-CF36-FB6C-7AE8690A6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1307" y="2076862"/>
              <a:ext cx="4637970" cy="3852038"/>
            </a:xfrm>
            <a:prstGeom prst="rect">
              <a:avLst/>
            </a:prstGeom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DB7D6BB-AB36-E766-FABB-85D191B0F23F}"/>
              </a:ext>
            </a:extLst>
          </p:cNvPr>
          <p:cNvSpPr/>
          <p:nvPr/>
        </p:nvSpPr>
        <p:spPr>
          <a:xfrm>
            <a:off x="6826053" y="3877518"/>
            <a:ext cx="260669" cy="1620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69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[ArXiv18’]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(AQ has been compared with this)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489649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problem this work solved: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Study the meta-learning with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FGSM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adversarial samples.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Core Idea: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Propose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ADML (</a:t>
            </a:r>
            <a:r>
              <a:rPr lang="en-US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ADversarialMeta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-Learner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), which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leverages clean and adversarial samples to optimize the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initialization of a learning model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 an adversarial manner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key idea is to utilize correlations between clean and adversarial samples to let the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gradient update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meta-update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arm-wrestle to obtain an initialization of model robust to adversarial samples.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Meta-Objective: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Few (5)-shot image classification task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42375-BB4C-2272-42A5-267E17989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600" y="850900"/>
            <a:ext cx="6851925" cy="477782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198F21-5CEC-5A47-5976-2915CB93A740}"/>
              </a:ext>
            </a:extLst>
          </p:cNvPr>
          <p:cNvSpPr/>
          <p:nvPr/>
        </p:nvSpPr>
        <p:spPr>
          <a:xfrm>
            <a:off x="5838766" y="3721305"/>
            <a:ext cx="4511628" cy="24557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C8D6D2-5082-239A-0F2A-F0039EECFFE5}"/>
              </a:ext>
            </a:extLst>
          </p:cNvPr>
          <p:cNvSpPr/>
          <p:nvPr/>
        </p:nvSpPr>
        <p:spPr>
          <a:xfrm>
            <a:off x="6190949" y="5064731"/>
            <a:ext cx="5550253" cy="314093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8EF262F-78D5-424B-CF71-03D6CE05C8DE}"/>
              </a:ext>
            </a:extLst>
          </p:cNvPr>
          <p:cNvSpPr/>
          <p:nvPr/>
        </p:nvSpPr>
        <p:spPr>
          <a:xfrm>
            <a:off x="10699845" y="3469384"/>
            <a:ext cx="1435257" cy="63648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25627D-7D1C-0704-F60A-B314EE9DE0F0}"/>
              </a:ext>
            </a:extLst>
          </p:cNvPr>
          <p:cNvSpPr txBox="1"/>
          <p:nvPr/>
        </p:nvSpPr>
        <p:spPr>
          <a:xfrm>
            <a:off x="10631605" y="3498722"/>
            <a:ext cx="1588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adversarial training on support set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B008F8-4B6C-1378-539F-7328574E6C6D}"/>
              </a:ext>
            </a:extLst>
          </p:cNvPr>
          <p:cNvSpPr/>
          <p:nvPr/>
        </p:nvSpPr>
        <p:spPr>
          <a:xfrm>
            <a:off x="10319982" y="5583522"/>
            <a:ext cx="1435257" cy="63648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00E012-14B9-3CBB-93E2-4E2BB88D4B42}"/>
              </a:ext>
            </a:extLst>
          </p:cNvPr>
          <p:cNvSpPr txBox="1"/>
          <p:nvPr/>
        </p:nvSpPr>
        <p:spPr>
          <a:xfrm>
            <a:off x="10251742" y="5612860"/>
            <a:ext cx="1588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adversarial training on query set</a:t>
            </a:r>
          </a:p>
        </p:txBody>
      </p:sp>
    </p:spTree>
    <p:extLst>
      <p:ext uri="{BB962C8B-B14F-4D97-AF65-F5344CB8AC3E}">
        <p14:creationId xmlns:p14="http://schemas.microsoft.com/office/powerpoint/2010/main" val="2915302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[ArXiv18’]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(AQ has been compared with this)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Dataset: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Mini-ImageNet: a benchmark for few-shot learning, includes 100 classes, each class has 600 samples.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CIFAR-100: it has 100 classes, each of which contains 600 images.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VGG16 network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Metric: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(Clean) accuracy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Robust accuracy (FGSM)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meta learner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Matching Networks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Relation Networks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MAML-AD: mix adv and clean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Code: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open.</a:t>
            </a: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 descr="A table with numbers and a few lines&#10;&#10;Description automatically generated with medium confidence">
            <a:extLst>
              <a:ext uri="{FF2B5EF4-FFF2-40B4-BE49-F238E27FC236}">
                <a16:creationId xmlns:a16="http://schemas.microsoft.com/office/drawing/2014/main" id="{CF4112E0-074F-0253-B5C7-F0778CC5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28" y="2074460"/>
            <a:ext cx="7787796" cy="412346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59973E1-C06A-8EEF-FFEC-2A23B48C5F42}"/>
              </a:ext>
            </a:extLst>
          </p:cNvPr>
          <p:cNvSpPr/>
          <p:nvPr/>
        </p:nvSpPr>
        <p:spPr>
          <a:xfrm>
            <a:off x="5528525" y="6208165"/>
            <a:ext cx="4383571" cy="462561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each row represents the training data used in the inner gradient update (or </a:t>
            </a:r>
            <a:r>
              <a:rPr lang="en-US" sz="1400" dirty="0">
                <a:solidFill>
                  <a:srgbClr val="C00000"/>
                </a:solidFill>
              </a:rPr>
              <a:t>support</a:t>
            </a:r>
            <a:r>
              <a:rPr lang="en-US" sz="1400" dirty="0">
                <a:solidFill>
                  <a:schemeClr val="tx1"/>
                </a:solidFill>
              </a:rPr>
              <a:t> set) during the meta-testing.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8BAF0A2-EE1E-C17A-0662-A8C0ACF7D551}"/>
              </a:ext>
            </a:extLst>
          </p:cNvPr>
          <p:cNvSpPr/>
          <p:nvPr/>
        </p:nvSpPr>
        <p:spPr>
          <a:xfrm>
            <a:off x="9229344" y="1610897"/>
            <a:ext cx="2782180" cy="462561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Each column represents the testing data (or </a:t>
            </a:r>
            <a:r>
              <a:rPr lang="en-US" sz="1400" dirty="0">
                <a:solidFill>
                  <a:srgbClr val="C00000"/>
                </a:solidFill>
              </a:rPr>
              <a:t>query</a:t>
            </a:r>
            <a:r>
              <a:rPr lang="en-US" sz="1400" dirty="0">
                <a:solidFill>
                  <a:schemeClr val="tx1"/>
                </a:solidFill>
              </a:rPr>
              <a:t> set) for evaluation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405D98-22F4-5C98-E4E3-71D5809AAE03}"/>
              </a:ext>
            </a:extLst>
          </p:cNvPr>
          <p:cNvCxnSpPr>
            <a:cxnSpLocks/>
          </p:cNvCxnSpPr>
          <p:nvPr/>
        </p:nvCxnSpPr>
        <p:spPr>
          <a:xfrm flipH="1">
            <a:off x="7207716" y="2040833"/>
            <a:ext cx="2021626" cy="6917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7BD19E-64C0-3FC9-D294-AEB9C73CB388}"/>
              </a:ext>
            </a:extLst>
          </p:cNvPr>
          <p:cNvSpPr txBox="1"/>
          <p:nvPr/>
        </p:nvSpPr>
        <p:spPr>
          <a:xfrm>
            <a:off x="5169406" y="3101100"/>
            <a:ext cx="841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33BECF-37D9-FDC2-5F19-3DDE854BCCAF}"/>
              </a:ext>
            </a:extLst>
          </p:cNvPr>
          <p:cNvSpPr txBox="1"/>
          <p:nvPr/>
        </p:nvSpPr>
        <p:spPr>
          <a:xfrm>
            <a:off x="5181598" y="3730043"/>
            <a:ext cx="841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919EC0-DEA7-A335-284E-F5409628232B}"/>
              </a:ext>
            </a:extLst>
          </p:cNvPr>
          <p:cNvCxnSpPr>
            <a:cxnSpLocks/>
          </p:cNvCxnSpPr>
          <p:nvPr/>
        </p:nvCxnSpPr>
        <p:spPr>
          <a:xfrm>
            <a:off x="9229342" y="2064215"/>
            <a:ext cx="682754" cy="6683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33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pPr algn="l"/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52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45956A-F64E-5BD6-B913-9E39344D7698}"/>
              </a:ext>
            </a:extLst>
          </p:cNvPr>
          <p:cNvGraphicFramePr/>
          <p:nvPr/>
        </p:nvGraphicFramePr>
        <p:xfrm>
          <a:off x="410308" y="907237"/>
          <a:ext cx="113713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DDA220B8-15DA-3B45-5E43-1FFDA0E5E854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B72C-0182-F71C-7235-C472C3234146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Outline 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772B587C-6D7E-C66A-FA4E-4E4859A4D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885493"/>
            <a:ext cx="467819" cy="467819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BF0A4F-C1D9-D2D7-2756-DC95909DD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328928"/>
            <a:ext cx="467819" cy="467819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2822D0F7-4760-F47B-83C9-0E29BCBBC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772363"/>
            <a:ext cx="467819" cy="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27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2023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Background and Related Work</a:t>
            </a:r>
            <a:endParaRPr lang="en-US" sz="3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A046-9E58-5E82-D076-98F307BF1D71}"/>
              </a:ext>
            </a:extLst>
          </p:cNvPr>
          <p:cNvSpPr txBox="1">
            <a:spLocks/>
          </p:cNvSpPr>
          <p:nvPr/>
        </p:nvSpPr>
        <p:spPr>
          <a:xfrm>
            <a:off x="1797782" y="1152525"/>
            <a:ext cx="8596436" cy="1489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i="1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Scaling LLM Under Scarce Training Token Data</a:t>
            </a:r>
          </a:p>
        </p:txBody>
      </p:sp>
    </p:spTree>
    <p:extLst>
      <p:ext uri="{BB962C8B-B14F-4D97-AF65-F5344CB8AC3E}">
        <p14:creationId xmlns:p14="http://schemas.microsoft.com/office/powerpoint/2010/main" val="135808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LLM: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refers to the process of improving model performance and capabilities by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increasing the model's parameter size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data size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training time, and computing resources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problem this work solved: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Scaling language models in data-constrained regimes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Focus on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 language models</a:t>
            </a: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instead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fine-tuning.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 transformer language models with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GPT-2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architecture.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 size: 10 million ~ 1.5 billion ~ 8.7 billion.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Colossal Clean Crawled Corpus (C4)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tokens size: ~ 900 billion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Metric: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loss, test loss, FLOP(Floating Point Operation)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Code: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huggingface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datablations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C76BC-826B-F91C-B687-F55263C2D752}"/>
              </a:ext>
            </a:extLst>
          </p:cNvPr>
          <p:cNvGrpSpPr/>
          <p:nvPr/>
        </p:nvGrpSpPr>
        <p:grpSpPr>
          <a:xfrm>
            <a:off x="7429994" y="1884239"/>
            <a:ext cx="4581530" cy="3518365"/>
            <a:chOff x="7429994" y="1791251"/>
            <a:chExt cx="4581530" cy="3518365"/>
          </a:xfrm>
        </p:grpSpPr>
        <p:pic>
          <p:nvPicPr>
            <p:cNvPr id="34818" name="Picture 2" descr="Number of parameters of LLM over the past five years. Significant... |  Download Scientific Diagram">
              <a:extLst>
                <a:ext uri="{FF2B5EF4-FFF2-40B4-BE49-F238E27FC236}">
                  <a16:creationId xmlns:a16="http://schemas.microsoft.com/office/drawing/2014/main" id="{5F7B9854-D52A-FFB4-3D27-60510F6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994" y="1914144"/>
              <a:ext cx="4581530" cy="339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4C9D248-33AA-FBE1-D584-8DB959BFEC32}"/>
                </a:ext>
              </a:extLst>
            </p:cNvPr>
            <p:cNvSpPr/>
            <p:nvPr/>
          </p:nvSpPr>
          <p:spPr>
            <a:xfrm>
              <a:off x="9181235" y="4020587"/>
              <a:ext cx="395251" cy="193068"/>
            </a:xfrm>
            <a:prstGeom prst="roundRect">
              <a:avLst>
                <a:gd name="adj" fmla="val 11218"/>
              </a:avLst>
            </a:prstGeom>
            <a:solidFill>
              <a:srgbClr val="C0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7C3F7AD-ED85-AC25-39A6-AE0DA4634B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8658" y="4127485"/>
              <a:ext cx="1252577" cy="81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E8104E-BE0D-DC66-A119-914A9317D836}"/>
                </a:ext>
              </a:extLst>
            </p:cNvPr>
            <p:cNvCxnSpPr>
              <a:cxnSpLocks/>
            </p:cNvCxnSpPr>
            <p:nvPr/>
          </p:nvCxnSpPr>
          <p:spPr>
            <a:xfrm>
              <a:off x="9249555" y="4213655"/>
              <a:ext cx="8207" cy="77503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A1843-4262-3F67-B798-987FAB594525}"/>
                </a:ext>
              </a:extLst>
            </p:cNvPr>
            <p:cNvSpPr txBox="1"/>
            <p:nvPr/>
          </p:nvSpPr>
          <p:spPr>
            <a:xfrm>
              <a:off x="8115181" y="1791251"/>
              <a:ext cx="8795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billion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3206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Definition of data constraints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ensure maximal overlap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always repeat the entire available data rather than subsets of it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Data is shuffled after each epoch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Training strategy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 not use early stopping to explore the extent of overfitting when repeating.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.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With constrained data for a fixed compute budget, training with up to 4 epochs of repeated data yields negligible changes to loss compared to having unique data.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With more repetition, the value of adding compute eventually decays to 0.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Experiment with approaches mitigating data scarcity, including augmenting the training dataset with code data or removing commonly used filters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64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Exp1: fix the data constraint and train models with varying epochs and parameters.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on three training data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budgets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100M, 400M, or 1.5B tokens.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100M,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parameters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epochs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400M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1.5B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D7460F4-E83D-F6FA-D4E4-F3D527EEF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70"/>
          <a:stretch/>
        </p:blipFill>
        <p:spPr>
          <a:xfrm>
            <a:off x="7141195" y="1964135"/>
            <a:ext cx="4952756" cy="26672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63E120-BA46-E8C5-8AB1-233668A4AF28}"/>
              </a:ext>
            </a:extLst>
          </p:cNvPr>
          <p:cNvSpPr txBox="1"/>
          <p:nvPr/>
        </p:nvSpPr>
        <p:spPr>
          <a:xfrm>
            <a:off x="643128" y="2762597"/>
            <a:ext cx="63185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Finding: Adding parameters and epochs causes the loss to decrease and eventually increase again, suggesting that too much computing can hurt performance.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98CC42-36D7-63B4-49AE-9899289775A7}"/>
              </a:ext>
            </a:extLst>
          </p:cNvPr>
          <p:cNvCxnSpPr/>
          <p:nvPr/>
        </p:nvCxnSpPr>
        <p:spPr>
          <a:xfrm>
            <a:off x="5050806" y="1964135"/>
            <a:ext cx="2090389" cy="3456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E300FA-C9C5-5A24-7071-4AC8D7400822}"/>
              </a:ext>
            </a:extLst>
          </p:cNvPr>
          <p:cNvSpPr txBox="1"/>
          <p:nvPr/>
        </p:nvSpPr>
        <p:spPr>
          <a:xfrm>
            <a:off x="180472" y="3875796"/>
            <a:ext cx="7110344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Exp2: fix the computation available (FLOPs) and vary the data size.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with three FLOP budgets and eight data budgets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7F3B3FE8-0B6C-A67C-909D-3EBFB3A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" y="4604203"/>
            <a:ext cx="6434328" cy="10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06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Exp1: fix the data constraint and train models with varying epochs and parameters.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on three training data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budgets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100M, 400M, or 1.5B tokens.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100M,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parameters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epochs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400M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1.5B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3E120-BA46-E8C5-8AB1-233668A4AF28}"/>
              </a:ext>
            </a:extLst>
          </p:cNvPr>
          <p:cNvSpPr txBox="1"/>
          <p:nvPr/>
        </p:nvSpPr>
        <p:spPr>
          <a:xfrm>
            <a:off x="643128" y="2762597"/>
            <a:ext cx="63185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Finding: Adding parameters and epochs causes the loss to decrease and eventually increase again, suggesting that too much computing can hurt performance.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300FA-C9C5-5A24-7071-4AC8D7400822}"/>
              </a:ext>
            </a:extLst>
          </p:cNvPr>
          <p:cNvSpPr txBox="1"/>
          <p:nvPr/>
        </p:nvSpPr>
        <p:spPr>
          <a:xfrm>
            <a:off x="180472" y="3875796"/>
            <a:ext cx="71103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Exp2: fix the computation available (FLOPs) and vary the data size.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with three FLOP budgets and eight data budgets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7F3B3FE8-0B6C-A67C-909D-3EBFB3A5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4604203"/>
            <a:ext cx="6434328" cy="1016783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67D197-7D77-E81D-889C-D28430AD9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342" y="2001950"/>
            <a:ext cx="5215677" cy="25462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AFF08E-91F9-FC45-18B6-CB91F4A6AFA4}"/>
              </a:ext>
            </a:extLst>
          </p:cNvPr>
          <p:cNvCxnSpPr>
            <a:cxnSpLocks/>
          </p:cNvCxnSpPr>
          <p:nvPr/>
        </p:nvCxnSpPr>
        <p:spPr>
          <a:xfrm flipV="1">
            <a:off x="4974336" y="4255008"/>
            <a:ext cx="2194560" cy="694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073C92-5150-B7B9-47C2-48BA03768533}"/>
              </a:ext>
            </a:extLst>
          </p:cNvPr>
          <p:cNvCxnSpPr>
            <a:cxnSpLocks/>
          </p:cNvCxnSpPr>
          <p:nvPr/>
        </p:nvCxnSpPr>
        <p:spPr>
          <a:xfrm flipV="1">
            <a:off x="4974336" y="4197717"/>
            <a:ext cx="3888302" cy="1008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88BF2-5823-F8C6-B10A-866091E3E28A}"/>
              </a:ext>
            </a:extLst>
          </p:cNvPr>
          <p:cNvCxnSpPr>
            <a:cxnSpLocks/>
          </p:cNvCxnSpPr>
          <p:nvPr/>
        </p:nvCxnSpPr>
        <p:spPr>
          <a:xfrm flipV="1">
            <a:off x="5057229" y="4197717"/>
            <a:ext cx="5706415" cy="1154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E743F9-B799-8630-CCEE-531C19A1D671}"/>
              </a:ext>
            </a:extLst>
          </p:cNvPr>
          <p:cNvSpPr txBox="1"/>
          <p:nvPr/>
        </p:nvSpPr>
        <p:spPr>
          <a:xfrm>
            <a:off x="180472" y="5620986"/>
            <a:ext cx="1183105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Finding 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Repeated data is worth less, thus models trained on less unique data (correspondingly more epochs) have consistently higher loss (black line). 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Finding 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Also, the loss difference for a few (such as 4) epochs from single-epoch is negligible.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0631048-7584-D3B8-6684-B98A7DEBE64D}"/>
              </a:ext>
            </a:extLst>
          </p:cNvPr>
          <p:cNvSpPr/>
          <p:nvPr/>
        </p:nvSpPr>
        <p:spPr>
          <a:xfrm>
            <a:off x="9014977" y="4404527"/>
            <a:ext cx="395251" cy="193068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57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Exp1: fix the data constraint and train models with varying epochs and parameters.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on three training data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budgets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100M, 400M, or 1.5B tokens.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100M,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parameters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epochs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400M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1.5B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3E120-BA46-E8C5-8AB1-233668A4AF28}"/>
              </a:ext>
            </a:extLst>
          </p:cNvPr>
          <p:cNvSpPr txBox="1"/>
          <p:nvPr/>
        </p:nvSpPr>
        <p:spPr>
          <a:xfrm>
            <a:off x="643128" y="2762597"/>
            <a:ext cx="63185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Finding: Adding parameters and epochs causes the loss to decrease and eventually increase again, suggesting that too much computing can hurt performance.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300FA-C9C5-5A24-7071-4AC8D7400822}"/>
              </a:ext>
            </a:extLst>
          </p:cNvPr>
          <p:cNvSpPr txBox="1"/>
          <p:nvPr/>
        </p:nvSpPr>
        <p:spPr>
          <a:xfrm>
            <a:off x="180472" y="3875796"/>
            <a:ext cx="71103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Exp2: fix the computation available (FLOPs) and vary the data size.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with three FLOP budgets and eight data budgets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7F3B3FE8-0B6C-A67C-909D-3EBFB3A5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4604203"/>
            <a:ext cx="6434328" cy="10167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E743F9-B799-8630-CCEE-531C19A1D671}"/>
              </a:ext>
            </a:extLst>
          </p:cNvPr>
          <p:cNvSpPr txBox="1"/>
          <p:nvPr/>
        </p:nvSpPr>
        <p:spPr>
          <a:xfrm>
            <a:off x="180472" y="5620986"/>
            <a:ext cx="1183105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Finding 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Repeated data is worth less, thus models trained on less unique data (correspondingly more epochs) have consistently higher loss (black line). 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Finding 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Also, the loss difference for a few (such as 4) epochs from single-epoch is negligible.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DFB7C-048F-FFF6-9997-DFF146E6C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486" y="2066306"/>
            <a:ext cx="5172763" cy="23382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E2C638-EEC5-9633-DBA3-83EFE46241DB}"/>
              </a:ext>
            </a:extLst>
          </p:cNvPr>
          <p:cNvCxnSpPr>
            <a:cxnSpLocks/>
          </p:cNvCxnSpPr>
          <p:nvPr/>
        </p:nvCxnSpPr>
        <p:spPr>
          <a:xfrm flipV="1">
            <a:off x="4974336" y="2879252"/>
            <a:ext cx="2334128" cy="2070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70A567-9575-8736-4349-5AB01E26F536}"/>
              </a:ext>
            </a:extLst>
          </p:cNvPr>
          <p:cNvCxnSpPr>
            <a:cxnSpLocks/>
          </p:cNvCxnSpPr>
          <p:nvPr/>
        </p:nvCxnSpPr>
        <p:spPr>
          <a:xfrm flipV="1">
            <a:off x="4974336" y="3168420"/>
            <a:ext cx="2334128" cy="20375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D0E875-89EA-6F66-F4B3-D745B4D306C9}"/>
              </a:ext>
            </a:extLst>
          </p:cNvPr>
          <p:cNvCxnSpPr>
            <a:cxnSpLocks/>
          </p:cNvCxnSpPr>
          <p:nvPr/>
        </p:nvCxnSpPr>
        <p:spPr>
          <a:xfrm flipV="1">
            <a:off x="5057229" y="3408392"/>
            <a:ext cx="2233587" cy="19440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279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[NeurIPS24’] R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epeat or not Repeat: Insights from Scaling LLM under Token-Crisis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Dataset: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Mini-ImageNet: a benchmark for few-shot learning, includes 100 classes, each class has 600 samples.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CIFAR-100: it has 100 classes, each of which contains 600 images.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VGG16 network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Metric: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(Clean) accuracy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Robust accuracy (FGSM)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meta learner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Matching Networks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Relation Networks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MAML-AD: mix adv and clean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Code: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open.</a:t>
            </a: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 descr="A table with numbers and a few lines&#10;&#10;Description automatically generated with medium confidence">
            <a:extLst>
              <a:ext uri="{FF2B5EF4-FFF2-40B4-BE49-F238E27FC236}">
                <a16:creationId xmlns:a16="http://schemas.microsoft.com/office/drawing/2014/main" id="{CF4112E0-074F-0253-B5C7-F0778CC5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28" y="2074460"/>
            <a:ext cx="7787796" cy="412346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59973E1-C06A-8EEF-FFEC-2A23B48C5F42}"/>
              </a:ext>
            </a:extLst>
          </p:cNvPr>
          <p:cNvSpPr/>
          <p:nvPr/>
        </p:nvSpPr>
        <p:spPr>
          <a:xfrm>
            <a:off x="5528525" y="6208165"/>
            <a:ext cx="4383571" cy="462561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each row represents the training data used in the inner gradient update (or </a:t>
            </a:r>
            <a:r>
              <a:rPr lang="en-US" sz="1400" dirty="0">
                <a:solidFill>
                  <a:srgbClr val="C00000"/>
                </a:solidFill>
              </a:rPr>
              <a:t>support</a:t>
            </a:r>
            <a:r>
              <a:rPr lang="en-US" sz="1400" dirty="0">
                <a:solidFill>
                  <a:schemeClr val="tx1"/>
                </a:solidFill>
              </a:rPr>
              <a:t> set) during the meta-testing.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8BAF0A2-EE1E-C17A-0662-A8C0ACF7D551}"/>
              </a:ext>
            </a:extLst>
          </p:cNvPr>
          <p:cNvSpPr/>
          <p:nvPr/>
        </p:nvSpPr>
        <p:spPr>
          <a:xfrm>
            <a:off x="9229344" y="1610897"/>
            <a:ext cx="2782180" cy="462561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Each column represents the testing data (or </a:t>
            </a:r>
            <a:r>
              <a:rPr lang="en-US" sz="1400" dirty="0">
                <a:solidFill>
                  <a:srgbClr val="C00000"/>
                </a:solidFill>
              </a:rPr>
              <a:t>query</a:t>
            </a:r>
            <a:r>
              <a:rPr lang="en-US" sz="1400" dirty="0">
                <a:solidFill>
                  <a:schemeClr val="tx1"/>
                </a:solidFill>
              </a:rPr>
              <a:t> set) for evaluation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405D98-22F4-5C98-E4E3-71D5809AAE03}"/>
              </a:ext>
            </a:extLst>
          </p:cNvPr>
          <p:cNvCxnSpPr>
            <a:cxnSpLocks/>
          </p:cNvCxnSpPr>
          <p:nvPr/>
        </p:nvCxnSpPr>
        <p:spPr>
          <a:xfrm flipH="1">
            <a:off x="7207716" y="2040833"/>
            <a:ext cx="2021626" cy="6917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7BD19E-64C0-3FC9-D294-AEB9C73CB388}"/>
              </a:ext>
            </a:extLst>
          </p:cNvPr>
          <p:cNvSpPr txBox="1"/>
          <p:nvPr/>
        </p:nvSpPr>
        <p:spPr>
          <a:xfrm>
            <a:off x="5169406" y="3101100"/>
            <a:ext cx="841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33BECF-37D9-FDC2-5F19-3DDE854BCCAF}"/>
              </a:ext>
            </a:extLst>
          </p:cNvPr>
          <p:cNvSpPr txBox="1"/>
          <p:nvPr/>
        </p:nvSpPr>
        <p:spPr>
          <a:xfrm>
            <a:off x="5181598" y="3730043"/>
            <a:ext cx="841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919EC0-DEA7-A335-284E-F5409628232B}"/>
              </a:ext>
            </a:extLst>
          </p:cNvPr>
          <p:cNvCxnSpPr>
            <a:cxnSpLocks/>
          </p:cNvCxnSpPr>
          <p:nvPr/>
        </p:nvCxnSpPr>
        <p:spPr>
          <a:xfrm>
            <a:off x="9229342" y="2064215"/>
            <a:ext cx="682754" cy="6683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4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Security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53DA784-7DFB-6394-D2D4-A0F670A08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41" y="873357"/>
            <a:ext cx="6369668" cy="5235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BFB56C-4A19-315C-A817-59E0D5C4C2F7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https://sec-deadlines.github.io</a:t>
            </a:r>
            <a:r>
              <a:rPr lang="en-US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E628FF-2F09-11FA-D082-E9F96E6253B4}"/>
              </a:ext>
            </a:extLst>
          </p:cNvPr>
          <p:cNvSpPr/>
          <p:nvPr/>
        </p:nvSpPr>
        <p:spPr>
          <a:xfrm>
            <a:off x="304041" y="2604303"/>
            <a:ext cx="6480923" cy="69448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1B10C0-F2E0-8CD6-6AB8-D75C74934ED8}"/>
              </a:ext>
            </a:extLst>
          </p:cNvPr>
          <p:cNvGrpSpPr/>
          <p:nvPr/>
        </p:nvGrpSpPr>
        <p:grpSpPr>
          <a:xfrm>
            <a:off x="6933233" y="1446835"/>
            <a:ext cx="5130965" cy="4575650"/>
            <a:chOff x="6933233" y="1446835"/>
            <a:chExt cx="5130965" cy="457565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FB2507-A30E-B7BA-92BD-6C5DECD1F83B}"/>
                </a:ext>
              </a:extLst>
            </p:cNvPr>
            <p:cNvSpPr/>
            <p:nvPr/>
          </p:nvSpPr>
          <p:spPr>
            <a:xfrm>
              <a:off x="6933233" y="1446835"/>
              <a:ext cx="4974119" cy="4575650"/>
            </a:xfrm>
            <a:prstGeom prst="roundRect">
              <a:avLst>
                <a:gd name="adj" fmla="val 452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1D8D76-5EDC-A882-7A14-223EBEB931FB}"/>
                </a:ext>
              </a:extLst>
            </p:cNvPr>
            <p:cNvSpPr txBox="1"/>
            <p:nvPr/>
          </p:nvSpPr>
          <p:spPr>
            <a:xfrm>
              <a:off x="7025483" y="1588624"/>
              <a:ext cx="50387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5"/>
                </a:rPr>
                <a:t>https://www.ndss-symposium.org/ndss2025/submisions/call-for-papers/</a:t>
              </a:r>
              <a:r>
                <a:rPr lang="en-US" sz="1200" dirty="0"/>
                <a:t> </a:t>
              </a:r>
            </a:p>
          </p:txBody>
        </p:sp>
        <p:pic>
          <p:nvPicPr>
            <p:cNvPr id="18" name="Picture 17" descr="A screenshot of a document&#10;&#10;Description automatically generated">
              <a:extLst>
                <a:ext uri="{FF2B5EF4-FFF2-40B4-BE49-F238E27FC236}">
                  <a16:creationId xmlns:a16="http://schemas.microsoft.com/office/drawing/2014/main" id="{7997B5AE-9491-17C9-77CE-C2763EE2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1308" y="2007411"/>
              <a:ext cx="4637969" cy="3840315"/>
            </a:xfrm>
            <a:prstGeom prst="rect">
              <a:avLst/>
            </a:prstGeom>
          </p:spPr>
        </p:pic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DF2DAB6-6D5D-15B0-A1AB-A1D25F64D153}"/>
              </a:ext>
            </a:extLst>
          </p:cNvPr>
          <p:cNvSpPr/>
          <p:nvPr/>
        </p:nvSpPr>
        <p:spPr>
          <a:xfrm>
            <a:off x="6826053" y="2870520"/>
            <a:ext cx="260669" cy="1620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4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2023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Background and Related Work</a:t>
            </a:r>
            <a:endParaRPr lang="en-US" sz="3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A046-9E58-5E82-D076-98F307BF1D71}"/>
              </a:ext>
            </a:extLst>
          </p:cNvPr>
          <p:cNvSpPr txBox="1">
            <a:spLocks/>
          </p:cNvSpPr>
          <p:nvPr/>
        </p:nvSpPr>
        <p:spPr>
          <a:xfrm>
            <a:off x="1797782" y="1152525"/>
            <a:ext cx="8596436" cy="1489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i="1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Transferability-based Adversarial Attack</a:t>
            </a:r>
          </a:p>
        </p:txBody>
      </p:sp>
    </p:spTree>
    <p:extLst>
      <p:ext uri="{BB962C8B-B14F-4D97-AF65-F5344CB8AC3E}">
        <p14:creationId xmlns:p14="http://schemas.microsoft.com/office/powerpoint/2010/main" val="2034164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2023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Background and Related Work</a:t>
            </a:r>
            <a:endParaRPr lang="en-US" sz="3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A046-9E58-5E82-D076-98F307BF1D71}"/>
              </a:ext>
            </a:extLst>
          </p:cNvPr>
          <p:cNvSpPr txBox="1">
            <a:spLocks/>
          </p:cNvSpPr>
          <p:nvPr/>
        </p:nvSpPr>
        <p:spPr>
          <a:xfrm>
            <a:off x="1797782" y="1152525"/>
            <a:ext cx="8596436" cy="1489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i="1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Attacks and Defenses of LLM</a:t>
            </a:r>
          </a:p>
          <a:p>
            <a:endParaRPr lang="en-US" altLang="zh-CN" sz="2800" b="1" i="1" dirty="0">
              <a:solidFill>
                <a:schemeClr val="tx2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1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Network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FB56C-4A19-315C-A817-59E0D5C4C2F7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https://sec-deadlines.github.io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2C6B8-B6E1-90F3-9B8C-6EA5D0BEC669}"/>
              </a:ext>
            </a:extLst>
          </p:cNvPr>
          <p:cNvSpPr txBox="1"/>
          <p:nvPr/>
        </p:nvSpPr>
        <p:spPr>
          <a:xfrm>
            <a:off x="180473" y="867587"/>
            <a:ext cx="6906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INFOCOM 2025: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IEEE INFOCOM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 paper due: Maybe July 31,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A screenshot of a conference&#10;&#10;Description automatically generated">
            <a:extLst>
              <a:ext uri="{FF2B5EF4-FFF2-40B4-BE49-F238E27FC236}">
                <a16:creationId xmlns:a16="http://schemas.microsoft.com/office/drawing/2014/main" id="{44060DD1-EF0D-0514-0D70-BF51D12A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09" y="2092965"/>
            <a:ext cx="9023074" cy="4212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F17033-2A56-89B3-391C-5FA546CFAF48}"/>
              </a:ext>
            </a:extLst>
          </p:cNvPr>
          <p:cNvSpPr txBox="1"/>
          <p:nvPr/>
        </p:nvSpPr>
        <p:spPr>
          <a:xfrm>
            <a:off x="5236460" y="1303536"/>
            <a:ext cx="3700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https://www.comsoc.org/conferences-events/ieee-international-conference-communications-2025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804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AI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85838-11D9-91DD-02FC-DB9D9233DCFD}"/>
              </a:ext>
            </a:extLst>
          </p:cNvPr>
          <p:cNvSpPr txBox="1"/>
          <p:nvPr/>
        </p:nvSpPr>
        <p:spPr>
          <a:xfrm>
            <a:off x="6007261" y="225884"/>
            <a:ext cx="600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https://aideadlin.es/?sub=ML,CV,CG,NLP,RO,SP,DM,AP,KR,HCI</a:t>
            </a:r>
            <a:r>
              <a:rPr lang="en-US" dirty="0"/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63F8443-A724-1DEA-F77E-0C55B1B291BB}"/>
              </a:ext>
            </a:extLst>
          </p:cNvPr>
          <p:cNvSpPr/>
          <p:nvPr/>
        </p:nvSpPr>
        <p:spPr>
          <a:xfrm>
            <a:off x="7720313" y="879672"/>
            <a:ext cx="3993267" cy="5257800"/>
          </a:xfrm>
          <a:prstGeom prst="roundRect">
            <a:avLst>
              <a:gd name="adj" fmla="val 452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8A5AE-6C16-4FC1-6B43-77C22AB908F9}"/>
              </a:ext>
            </a:extLst>
          </p:cNvPr>
          <p:cNvSpPr txBox="1"/>
          <p:nvPr/>
        </p:nvSpPr>
        <p:spPr>
          <a:xfrm>
            <a:off x="7918036" y="1042599"/>
            <a:ext cx="343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https://aaai.org/aaai-conference/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104AE-AA3F-44A9-D421-82488B8E3159}"/>
              </a:ext>
            </a:extLst>
          </p:cNvPr>
          <p:cNvSpPr txBox="1"/>
          <p:nvPr/>
        </p:nvSpPr>
        <p:spPr>
          <a:xfrm>
            <a:off x="180473" y="867587"/>
            <a:ext cx="69062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AAAI 2024: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38th Annual AAAI Conference on Artificial Intelligence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 paper due: August 15,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Others: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IEEE Transactions on Dependable and Secure Computing (TDSC)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IEEE Transactions on Information Forensics and Security (TIFS)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IEEE/ACM Transactions on Networking (TON)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C05325D8-E201-8697-B607-40AF1FF95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687" y="1424391"/>
            <a:ext cx="3667506" cy="4575650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1AA29153-543A-9D9C-5EE0-E7EDF366BF1B}"/>
              </a:ext>
            </a:extLst>
          </p:cNvPr>
          <p:cNvSpPr/>
          <p:nvPr/>
        </p:nvSpPr>
        <p:spPr>
          <a:xfrm>
            <a:off x="7184871" y="1261640"/>
            <a:ext cx="260669" cy="1620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B8CD2C71-23DE-9698-360A-C19C2ED36E30}"/>
              </a:ext>
            </a:extLst>
          </p:cNvPr>
          <p:cNvSpPr/>
          <p:nvPr/>
        </p:nvSpPr>
        <p:spPr>
          <a:xfrm>
            <a:off x="3402312" y="6108700"/>
            <a:ext cx="4318000" cy="628985"/>
          </a:xfrm>
          <a:prstGeom prst="wedgeRoundRectCallout">
            <a:avLst>
              <a:gd name="adj1" fmla="val -22349"/>
              <a:gd name="adj2" fmla="val -6958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submitting new paper finished in Summer.</a:t>
            </a:r>
          </a:p>
        </p:txBody>
      </p:sp>
    </p:spTree>
    <p:extLst>
      <p:ext uri="{BB962C8B-B14F-4D97-AF65-F5344CB8AC3E}">
        <p14:creationId xmlns:p14="http://schemas.microsoft.com/office/powerpoint/2010/main" val="160095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Security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2E814E3E-A32C-33BB-E910-A425CAD1F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74"/>
          <a:stretch/>
        </p:blipFill>
        <p:spPr>
          <a:xfrm>
            <a:off x="279083" y="866275"/>
            <a:ext cx="6405922" cy="2583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F85838-11D9-91DD-02FC-DB9D9233DCFD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https://sec-deadlines.github.io</a:t>
            </a: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63704C-3F8F-44AB-EDAD-920C86BB1216}"/>
              </a:ext>
            </a:extLst>
          </p:cNvPr>
          <p:cNvCxnSpPr/>
          <p:nvPr/>
        </p:nvCxnSpPr>
        <p:spPr>
          <a:xfrm>
            <a:off x="5069711" y="1365813"/>
            <a:ext cx="6829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E68E61-74D2-BE06-54AE-6CFB80F6F365}"/>
              </a:ext>
            </a:extLst>
          </p:cNvPr>
          <p:cNvCxnSpPr/>
          <p:nvPr/>
        </p:nvCxnSpPr>
        <p:spPr>
          <a:xfrm>
            <a:off x="5069711" y="3219691"/>
            <a:ext cx="6829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0B45FFE-1942-F394-561E-BBFC3E297467}"/>
              </a:ext>
            </a:extLst>
          </p:cNvPr>
          <p:cNvSpPr/>
          <p:nvPr/>
        </p:nvSpPr>
        <p:spPr>
          <a:xfrm>
            <a:off x="180473" y="866274"/>
            <a:ext cx="6480923" cy="69448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D3C9C4-BC38-0EC8-F985-4E7760BC8678}"/>
              </a:ext>
            </a:extLst>
          </p:cNvPr>
          <p:cNvGrpSpPr/>
          <p:nvPr/>
        </p:nvGrpSpPr>
        <p:grpSpPr>
          <a:xfrm>
            <a:off x="6933233" y="879673"/>
            <a:ext cx="5130965" cy="4575650"/>
            <a:chOff x="6933233" y="1446835"/>
            <a:chExt cx="5130965" cy="457565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63F8443-A724-1DEA-F77E-0C55B1B291BB}"/>
                </a:ext>
              </a:extLst>
            </p:cNvPr>
            <p:cNvSpPr/>
            <p:nvPr/>
          </p:nvSpPr>
          <p:spPr>
            <a:xfrm>
              <a:off x="6933233" y="1446835"/>
              <a:ext cx="4974119" cy="4575650"/>
            </a:xfrm>
            <a:prstGeom prst="roundRect">
              <a:avLst>
                <a:gd name="adj" fmla="val 452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48A5AE-6C16-4FC1-6B43-77C22AB908F9}"/>
                </a:ext>
              </a:extLst>
            </p:cNvPr>
            <p:cNvSpPr txBox="1"/>
            <p:nvPr/>
          </p:nvSpPr>
          <p:spPr>
            <a:xfrm>
              <a:off x="7025483" y="1588624"/>
              <a:ext cx="50387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5"/>
                </a:rPr>
                <a:t>https://www.ndss-symposium.org/ndss2025/submisions/call-for-papers/</a:t>
              </a:r>
              <a:r>
                <a:rPr lang="en-US" sz="1200" dirty="0"/>
                <a:t> </a:t>
              </a:r>
            </a:p>
          </p:txBody>
        </p:sp>
        <p:pic>
          <p:nvPicPr>
            <p:cNvPr id="20" name="Picture 19" descr="A screenshot of a document&#10;&#10;Description automatically generated">
              <a:extLst>
                <a:ext uri="{FF2B5EF4-FFF2-40B4-BE49-F238E27FC236}">
                  <a16:creationId xmlns:a16="http://schemas.microsoft.com/office/drawing/2014/main" id="{FC295F0B-8E95-81D3-7CC6-577F1F03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1308" y="2007411"/>
              <a:ext cx="4637969" cy="3840315"/>
            </a:xfrm>
            <a:prstGeom prst="rect">
              <a:avLst/>
            </a:prstGeom>
          </p:spPr>
        </p:pic>
      </p:grp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CA8A2E4B-1091-4671-F42B-568F210B5C37}"/>
              </a:ext>
            </a:extLst>
          </p:cNvPr>
          <p:cNvSpPr/>
          <p:nvPr/>
        </p:nvSpPr>
        <p:spPr>
          <a:xfrm>
            <a:off x="3402312" y="6108700"/>
            <a:ext cx="4318000" cy="628985"/>
          </a:xfrm>
          <a:prstGeom prst="wedgeRoundRectCallout">
            <a:avLst>
              <a:gd name="adj1" fmla="val -22349"/>
              <a:gd name="adj2" fmla="val -6958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submitting new paper finished in Summer.</a:t>
            </a:r>
          </a:p>
        </p:txBody>
      </p:sp>
    </p:spTree>
    <p:extLst>
      <p:ext uri="{BB962C8B-B14F-4D97-AF65-F5344CB8AC3E}">
        <p14:creationId xmlns:p14="http://schemas.microsoft.com/office/powerpoint/2010/main" val="378553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{87D0C7B6-563B-D643-9683-AB8FB5BEFC7A}tf16401378</Template>
  <TotalTime>9914</TotalTime>
  <Words>5244</Words>
  <Application>Microsoft Macintosh PowerPoint</Application>
  <PresentationFormat>Widescreen</PresentationFormat>
  <Paragraphs>650</Paragraphs>
  <Slides>61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-apple-system</vt:lpstr>
      <vt:lpstr>DengXian</vt:lpstr>
      <vt:lpstr>Söhne</vt:lpstr>
      <vt:lpstr>Aptos</vt:lpstr>
      <vt:lpstr>Arial</vt:lpstr>
      <vt:lpstr>Calibri</vt:lpstr>
      <vt:lpstr>Calibri Light</vt:lpstr>
      <vt:lpstr>Cambria Math</vt:lpstr>
      <vt:lpstr>Courier New</vt:lpstr>
      <vt:lpstr>Helvetica</vt:lpstr>
      <vt:lpstr>Wingdings</vt:lpstr>
      <vt:lpstr>Office Theme</vt:lpstr>
      <vt:lpstr>Research Meeting</vt:lpstr>
      <vt:lpstr>May 2,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 2, 2024</vt:lpstr>
      <vt:lpstr>PowerPoint Presentation</vt:lpstr>
      <vt:lpstr>PowerPoint Presentation</vt:lpstr>
      <vt:lpstr>Research Meeting</vt:lpstr>
      <vt:lpstr>PowerPoint Presentation</vt:lpstr>
      <vt:lpstr>May 21,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 21,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 21, 2023</vt:lpstr>
      <vt:lpstr>May 21,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CertNID: Towards Certifying the Robustness of Deep Learning-based Network Intrusion Detector</dc:title>
  <dc:creator>Huang, Mengdie</dc:creator>
  <cp:lastModifiedBy>Huang, Mengdie</cp:lastModifiedBy>
  <cp:revision>3096</cp:revision>
  <dcterms:created xsi:type="dcterms:W3CDTF">2023-09-07T21:44:32Z</dcterms:created>
  <dcterms:modified xsi:type="dcterms:W3CDTF">2024-05-21T09:33:14Z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2023-09-07T21:51:52Z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c45daf39-37ff-43e8-8229-c1166ca8fe1b</vt:lpwstr>
  </property>
  <property fmtid="{D5CDD505-2E9C-101B-9397-08002B2CF9AE}" pid="8" name="MSIP_Label_4044bd30-2ed7-4c9d-9d12-46200872a97b_ContentBits">
    <vt:lpwstr>0</vt:lpwstr>
  </property>
</Properties>
</file>